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4"/>
  </p:notesMasterIdLst>
  <p:handoutMasterIdLst>
    <p:handoutMasterId r:id="rId25"/>
  </p:handoutMasterIdLst>
  <p:sldIdLst>
    <p:sldId id="303" r:id="rId2"/>
    <p:sldId id="320" r:id="rId3"/>
    <p:sldId id="338" r:id="rId4"/>
    <p:sldId id="343" r:id="rId5"/>
    <p:sldId id="339" r:id="rId6"/>
    <p:sldId id="344" r:id="rId7"/>
    <p:sldId id="357" r:id="rId8"/>
    <p:sldId id="341" r:id="rId9"/>
    <p:sldId id="347" r:id="rId10"/>
    <p:sldId id="346" r:id="rId11"/>
    <p:sldId id="364" r:id="rId12"/>
    <p:sldId id="359" r:id="rId13"/>
    <p:sldId id="360" r:id="rId14"/>
    <p:sldId id="361" r:id="rId15"/>
    <p:sldId id="362" r:id="rId16"/>
    <p:sldId id="365" r:id="rId17"/>
    <p:sldId id="340" r:id="rId18"/>
    <p:sldId id="350" r:id="rId19"/>
    <p:sldId id="335" r:id="rId20"/>
    <p:sldId id="363" r:id="rId21"/>
    <p:sldId id="353" r:id="rId22"/>
    <p:sldId id="356" r:id="rId23"/>
  </p:sldIdLst>
  <p:sldSz cx="24384000" cy="13716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CB0"/>
    <a:srgbClr val="242424"/>
    <a:srgbClr val="FEC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7" autoAdjust="0"/>
    <p:restoredTop sz="95020" autoAdjust="0"/>
  </p:normalViewPr>
  <p:slideViewPr>
    <p:cSldViewPr snapToGrid="0">
      <p:cViewPr varScale="1">
        <p:scale>
          <a:sx n="41" d="100"/>
          <a:sy n="41" d="100"/>
        </p:scale>
        <p:origin x="950" y="3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65BB7-D1F0-4A7E-88D6-49932ABD45E4}" type="datetimeFigureOut">
              <a:rPr lang="zh-CN" altLang="en-US" smtClean="0"/>
              <a:t>2025/3/2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2D21E-746F-46E2-9D59-6D0E861DF8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133635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8.11352E-43" units="1/dev"/>
        </inkml:channelProperties>
      </inkml:inkSource>
      <inkml:timestamp xml:id="ts0" timeString="2022-08-01T10:01:12.459"/>
    </inkml:context>
    <inkml:brush xml:id="br0">
      <inkml:brushProperty name="width" value="0.70556" units="cm"/>
      <inkml:brushProperty name="height" value="0.70556" units="cm"/>
      <inkml:brushProperty name="color" value="#E5AD62"/>
    </inkml:brush>
  </inkml:definitions>
  <inkml:trace contextRef="#ctx0" brushRef="#br0">942 0 24575,'-64'316'0,"-13"-8"-546,-28 112-1772,-27 114 746,86-353 806,-296 1287-1198,274-1091 2037,-38 754 0,105-987-72,6 0-1,5-1 1,8 0 0,5-1 0,7-1 0,5-2 0,63 157 0,-3-75-859,175 298-1,176 175-619,5-97 1236,-298-419 134,210 188 0,-241-258 68,5-6 0,218 133 0,-233-171 52,2-5 0,2-6 0,228 72 0,-154-76 102,2-9 1,2-8 0,387 12-1,-248-46 76,498-68 0,50-93-190,-622 94 0,325-132 0,-563 192-8,161-64 301,201-113 0,-347 166-17,-2-3 0,0 0-1,-1-2 1,-1-2 0,-2-1 0,39-45 0,-54 54 48,-1-1 0,-1-1 0,0 0 0,-2 0 0,0-1-1,-2-1 1,0 0 0,-2 0 0,0-1 0,-2 1 0,5-49 0,-8 29-28,-2 0 0,-2 1 1,-2-1-1,-1 0 0,-3 1 0,-1 1 1,-22-60-1,-2 15 37,-4 2-1,-70-117 1,81 156-312,-3 2 0,-1 0 0,-3 3 1,-1 0-1,-1 2 0,-77-62 0,77 74-22,-2 2 0,0 1-1,-1 2 1,-1 1 0,-1 3-1,-1 1 1,0 1 0,-74-14-1,2 11 2,-211-7 0,-116 29 0,437-4 0,-250 16 0,216-11 0,-1 2 0,1 2 0,0 1 0,-53 23 0,-7 15 0,-97 65 0,157-90 0,13-7 0,1 0 0,1 2 0,1 0 0,0 2 0,2 0 0,0 1 0,1 1 0,1 1 0,1 0 0,-20 40 0,8-2 0,2 2 0,3 0 0,-18 80 0,-53 137 0,61-195 0,4 2 0,-27 138 0,37-78 0,0 178 0,24 152 0,1-212 0,-7-49 0,8 192 0,15-210 0,61 245 0,-60-334 0,-5-26 0,4 0 0,3-1 0,67 146 0,8-15 0,70 131 0,-143-298 0,229 356 0,173 142 0,-386-489 0,101 121 0,-121-151 0,2-1 0,0-1 0,1-1 0,43 26 0,-65-45-124,0 0 0,0-1 0,0 0 0,1 0 0,-1 0 0,1 0-1,0-1 1,-1 0 0,1 0 0,5 1 0,-8-3-278,-1 1 1,1 0-1,-1 0 1,1-1-1,-1 1 1,1 0-1,-1-1 1,0 0-1,1 1 0,-1-1 1,0 0-1,1 0 1,-1 1-1,0-1 1,0 0-1,2-2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1T10:01:12.46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24575,'14'0'0,"5"0"-8191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8.11352E-43" units="1/dev"/>
        </inkml:channelProperties>
      </inkml:inkSource>
      <inkml:timestamp xml:id="ts0" timeString="2022-08-01T13:36:55.78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2T02:37:01.84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02T02:37:02.23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2.56791E-18" units="1/dev"/>
        </inkml:channelProperties>
      </inkml:inkSource>
      <inkml:timestamp xml:id="ts0" timeString="2022-08-02T03:30:40.91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0 0 24575,'14'0'0,"5"0"-8191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3765896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2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664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墨迹 30">
                <a:extLst>
                  <a:ext uri="{FF2B5EF4-FFF2-40B4-BE49-F238E27FC236}">
                    <a16:creationId xmlns:a16="http://schemas.microsoft.com/office/drawing/2014/main" id="{80D56C15-37E8-C915-9777-3C066439BD37}"/>
                  </a:ext>
                </a:extLst>
              </p14:cNvPr>
              <p14:cNvContentPartPr/>
              <p14:nvPr userDrawn="1"/>
            </p14:nvContentPartPr>
            <p14:xfrm>
              <a:off x="11800132" y="-364737"/>
              <a:ext cx="360" cy="360"/>
            </p14:xfrm>
          </p:contentPart>
        </mc:Choice>
        <mc:Fallback xmlns="">
          <p:pic>
            <p:nvPicPr>
              <p:cNvPr id="31" name="墨迹 30">
                <a:extLst>
                  <a:ext uri="{FF2B5EF4-FFF2-40B4-BE49-F238E27FC236}">
                    <a16:creationId xmlns:a16="http://schemas.microsoft.com/office/drawing/2014/main" id="{80D56C15-37E8-C915-9777-3C066439BD3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82132" y="-382737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71963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bg>
      <p:bgPr>
        <a:solidFill>
          <a:srgbClr val="F1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5652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>
            <a:normAutofit/>
          </a:bodyPr>
          <a:lstStyle/>
          <a:p>
            <a:fld id="{86CB4B4D-7CA3-9044-876B-883B54F8677D}" type="slidenum">
              <a:rPr lang="zh-TW" altLang="zh-TW">
                <a:latin typeface="Source Han Sans TC"/>
                <a:ea typeface="Source Han Sans TC"/>
              </a:rPr>
              <a:t>‹#›</a:t>
            </a:fld>
            <a:endParaRPr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customXml" Target="../ink/ink2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5863EE64-1555-A6FD-1643-BFFDAB667267}"/>
              </a:ext>
            </a:extLst>
          </p:cNvPr>
          <p:cNvSpPr/>
          <p:nvPr userDrawn="1"/>
        </p:nvSpPr>
        <p:spPr>
          <a:xfrm>
            <a:off x="0" y="0"/>
            <a:ext cx="6403535" cy="5344326"/>
          </a:xfrm>
          <a:custGeom>
            <a:avLst/>
            <a:gdLst>
              <a:gd name="connsiteX0" fmla="*/ 0 w 8705284"/>
              <a:gd name="connsiteY0" fmla="*/ 36576 h 7265343"/>
              <a:gd name="connsiteX1" fmla="*/ 0 w 8705284"/>
              <a:gd name="connsiteY1" fmla="*/ 36576 h 7265343"/>
              <a:gd name="connsiteX2" fmla="*/ 18288 w 8705284"/>
              <a:gd name="connsiteY2" fmla="*/ 6967728 h 7265343"/>
              <a:gd name="connsiteX3" fmla="*/ 2891356 w 8705284"/>
              <a:gd name="connsiteY3" fmla="*/ 5931562 h 7265343"/>
              <a:gd name="connsiteX4" fmla="*/ 3218688 w 8705284"/>
              <a:gd name="connsiteY4" fmla="*/ 3712464 h 7265343"/>
              <a:gd name="connsiteX5" fmla="*/ 3748346 w 8705284"/>
              <a:gd name="connsiteY5" fmla="*/ 2472584 h 7265343"/>
              <a:gd name="connsiteX6" fmla="*/ 5863735 w 8705284"/>
              <a:gd name="connsiteY6" fmla="*/ 2265860 h 7265343"/>
              <a:gd name="connsiteX7" fmla="*/ 7233483 w 8705284"/>
              <a:gd name="connsiteY7" fmla="*/ 2194560 h 7265343"/>
              <a:gd name="connsiteX8" fmla="*/ 8124733 w 8705284"/>
              <a:gd name="connsiteY8" fmla="*/ 1722082 h 7265343"/>
              <a:gd name="connsiteX9" fmla="*/ 8658095 w 8705284"/>
              <a:gd name="connsiteY9" fmla="*/ 653507 h 7265343"/>
              <a:gd name="connsiteX10" fmla="*/ 8577072 w 8705284"/>
              <a:gd name="connsiteY10" fmla="*/ 0 h 7265343"/>
              <a:gd name="connsiteX11" fmla="*/ 0 w 8705284"/>
              <a:gd name="connsiteY11" fmla="*/ 36576 h 7265343"/>
              <a:gd name="connsiteX12" fmla="*/ 0 w 8577072"/>
              <a:gd name="connsiteY12" fmla="*/ 36576 h 751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05284" h="7265343">
                <a:moveTo>
                  <a:pt x="0" y="36576"/>
                </a:moveTo>
                <a:lnTo>
                  <a:pt x="0" y="36576"/>
                </a:lnTo>
                <a:lnTo>
                  <a:pt x="18288" y="6967728"/>
                </a:lnTo>
                <a:cubicBezTo>
                  <a:pt x="1628713" y="7734165"/>
                  <a:pt x="2666499" y="6887322"/>
                  <a:pt x="2891356" y="5931562"/>
                </a:cubicBezTo>
                <a:cubicBezTo>
                  <a:pt x="3116213" y="4975802"/>
                  <a:pt x="3133730" y="4427856"/>
                  <a:pt x="3218688" y="3712464"/>
                </a:cubicBezTo>
                <a:cubicBezTo>
                  <a:pt x="3303646" y="2997072"/>
                  <a:pt x="3307505" y="2713685"/>
                  <a:pt x="3748346" y="2472584"/>
                </a:cubicBezTo>
                <a:cubicBezTo>
                  <a:pt x="4189187" y="2231483"/>
                  <a:pt x="5282879" y="2312197"/>
                  <a:pt x="5863735" y="2265860"/>
                </a:cubicBezTo>
                <a:cubicBezTo>
                  <a:pt x="6444591" y="2219523"/>
                  <a:pt x="6856650" y="2285190"/>
                  <a:pt x="7233483" y="2194560"/>
                </a:cubicBezTo>
                <a:cubicBezTo>
                  <a:pt x="7610316" y="2103930"/>
                  <a:pt x="7887298" y="1978924"/>
                  <a:pt x="8124733" y="1722082"/>
                </a:cubicBezTo>
                <a:cubicBezTo>
                  <a:pt x="8362168" y="1465240"/>
                  <a:pt x="8571130" y="1229888"/>
                  <a:pt x="8658095" y="653507"/>
                </a:cubicBezTo>
                <a:cubicBezTo>
                  <a:pt x="8745060" y="77126"/>
                  <a:pt x="8708252" y="217836"/>
                  <a:pt x="8577072" y="0"/>
                </a:cubicBezTo>
                <a:lnTo>
                  <a:pt x="0" y="36576"/>
                </a:lnTo>
                <a:close/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41F3FB5A-7F16-0F67-7037-52769DDBE199}"/>
              </a:ext>
            </a:extLst>
          </p:cNvPr>
          <p:cNvSpPr/>
          <p:nvPr userDrawn="1"/>
        </p:nvSpPr>
        <p:spPr>
          <a:xfrm rot="19736290">
            <a:off x="-2151885" y="10713997"/>
            <a:ext cx="4101935" cy="3429899"/>
          </a:xfrm>
          <a:custGeom>
            <a:avLst/>
            <a:gdLst>
              <a:gd name="connsiteX0" fmla="*/ 0 w 2752242"/>
              <a:gd name="connsiteY0" fmla="*/ 1715858 h 2301332"/>
              <a:gd name="connsiteX1" fmla="*/ 633046 w 2752242"/>
              <a:gd name="connsiteY1" fmla="*/ 215305 h 2301332"/>
              <a:gd name="connsiteX2" fmla="*/ 2321169 w 2752242"/>
              <a:gd name="connsiteY2" fmla="*/ 168412 h 2301332"/>
              <a:gd name="connsiteX3" fmla="*/ 2719754 w 2752242"/>
              <a:gd name="connsiteY3" fmla="*/ 1715858 h 2301332"/>
              <a:gd name="connsiteX4" fmla="*/ 1688123 w 2752242"/>
              <a:gd name="connsiteY4" fmla="*/ 2278566 h 2301332"/>
              <a:gd name="connsiteX5" fmla="*/ 726831 w 2752242"/>
              <a:gd name="connsiteY5" fmla="*/ 2044105 h 2301332"/>
              <a:gd name="connsiteX6" fmla="*/ 797169 w 2752242"/>
              <a:gd name="connsiteY6" fmla="*/ 731120 h 2301332"/>
              <a:gd name="connsiteX7" fmla="*/ 1992923 w 2752242"/>
              <a:gd name="connsiteY7" fmla="*/ 637335 h 2301332"/>
              <a:gd name="connsiteX8" fmla="*/ 2039816 w 2752242"/>
              <a:gd name="connsiteY8" fmla="*/ 1387612 h 2301332"/>
              <a:gd name="connsiteX9" fmla="*/ 1477108 w 2752242"/>
              <a:gd name="connsiteY9" fmla="*/ 1504843 h 2301332"/>
              <a:gd name="connsiteX10" fmla="*/ 1477108 w 2752242"/>
              <a:gd name="connsiteY10" fmla="*/ 1504843 h 2301332"/>
              <a:gd name="connsiteX11" fmla="*/ 1477108 w 2752242"/>
              <a:gd name="connsiteY11" fmla="*/ 1504843 h 230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52242" h="2301332">
                <a:moveTo>
                  <a:pt x="0" y="1715858"/>
                </a:moveTo>
                <a:cubicBezTo>
                  <a:pt x="123092" y="1094535"/>
                  <a:pt x="246185" y="473213"/>
                  <a:pt x="633046" y="215305"/>
                </a:cubicBezTo>
                <a:cubicBezTo>
                  <a:pt x="1019907" y="-42603"/>
                  <a:pt x="1973384" y="-81680"/>
                  <a:pt x="2321169" y="168412"/>
                </a:cubicBezTo>
                <a:cubicBezTo>
                  <a:pt x="2668954" y="418504"/>
                  <a:pt x="2825262" y="1364166"/>
                  <a:pt x="2719754" y="1715858"/>
                </a:cubicBezTo>
                <a:cubicBezTo>
                  <a:pt x="2614246" y="2067550"/>
                  <a:pt x="2020277" y="2223858"/>
                  <a:pt x="1688123" y="2278566"/>
                </a:cubicBezTo>
                <a:cubicBezTo>
                  <a:pt x="1355969" y="2333274"/>
                  <a:pt x="875323" y="2302013"/>
                  <a:pt x="726831" y="2044105"/>
                </a:cubicBezTo>
                <a:cubicBezTo>
                  <a:pt x="578339" y="1786197"/>
                  <a:pt x="586154" y="965582"/>
                  <a:pt x="797169" y="731120"/>
                </a:cubicBezTo>
                <a:cubicBezTo>
                  <a:pt x="1008184" y="496658"/>
                  <a:pt x="1785815" y="527920"/>
                  <a:pt x="1992923" y="637335"/>
                </a:cubicBezTo>
                <a:cubicBezTo>
                  <a:pt x="2200031" y="746750"/>
                  <a:pt x="2125785" y="1243027"/>
                  <a:pt x="2039816" y="1387612"/>
                </a:cubicBezTo>
                <a:cubicBezTo>
                  <a:pt x="1953847" y="1532197"/>
                  <a:pt x="1477108" y="1504843"/>
                  <a:pt x="1477108" y="1504843"/>
                </a:cubicBezTo>
                <a:lnTo>
                  <a:pt x="1477108" y="1504843"/>
                </a:lnTo>
                <a:lnTo>
                  <a:pt x="1477108" y="1504843"/>
                </a:lnTo>
              </a:path>
            </a:pathLst>
          </a:custGeom>
          <a:noFill/>
          <a:ln w="254000" cap="rnd">
            <a:solidFill>
              <a:srgbClr val="9AAD97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D56B50F2-48BE-B371-21F7-8DAFD133D69D}"/>
              </a:ext>
            </a:extLst>
          </p:cNvPr>
          <p:cNvSpPr/>
          <p:nvPr userDrawn="1"/>
        </p:nvSpPr>
        <p:spPr>
          <a:xfrm>
            <a:off x="1674480" y="12674666"/>
            <a:ext cx="3566160" cy="1290913"/>
          </a:xfrm>
          <a:custGeom>
            <a:avLst/>
            <a:gdLst>
              <a:gd name="connsiteX0" fmla="*/ 0 w 3566160"/>
              <a:gd name="connsiteY0" fmla="*/ 1260433 h 1290913"/>
              <a:gd name="connsiteX1" fmla="*/ 1036320 w 3566160"/>
              <a:gd name="connsiteY1" fmla="*/ 41233 h 1290913"/>
              <a:gd name="connsiteX2" fmla="*/ 2971800 w 3566160"/>
              <a:gd name="connsiteY2" fmla="*/ 376513 h 1290913"/>
              <a:gd name="connsiteX3" fmla="*/ 3566160 w 3566160"/>
              <a:gd name="connsiteY3" fmla="*/ 1260433 h 1290913"/>
              <a:gd name="connsiteX4" fmla="*/ 121920 w 3566160"/>
              <a:gd name="connsiteY4" fmla="*/ 1290913 h 1290913"/>
              <a:gd name="connsiteX5" fmla="*/ 152400 w 3566160"/>
              <a:gd name="connsiteY5" fmla="*/ 1290913 h 1290913"/>
              <a:gd name="connsiteX6" fmla="*/ 121920 w 3566160"/>
              <a:gd name="connsiteY6" fmla="*/ 1260433 h 1290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1290913">
                <a:moveTo>
                  <a:pt x="0" y="1260433"/>
                </a:moveTo>
                <a:cubicBezTo>
                  <a:pt x="243840" y="975953"/>
                  <a:pt x="541020" y="188553"/>
                  <a:pt x="1036320" y="41233"/>
                </a:cubicBezTo>
                <a:cubicBezTo>
                  <a:pt x="1531620" y="-106087"/>
                  <a:pt x="2550160" y="173313"/>
                  <a:pt x="2971800" y="376513"/>
                </a:cubicBezTo>
                <a:cubicBezTo>
                  <a:pt x="3393440" y="579713"/>
                  <a:pt x="3368040" y="965793"/>
                  <a:pt x="3566160" y="1260433"/>
                </a:cubicBezTo>
                <a:lnTo>
                  <a:pt x="121920" y="1290913"/>
                </a:lnTo>
                <a:lnTo>
                  <a:pt x="152400" y="1290913"/>
                </a:lnTo>
                <a:lnTo>
                  <a:pt x="121920" y="1260433"/>
                </a:lnTo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DB3357F0-83D6-4907-9B78-1D2E3D9C9566}"/>
              </a:ext>
            </a:extLst>
          </p:cNvPr>
          <p:cNvSpPr/>
          <p:nvPr userDrawn="1"/>
        </p:nvSpPr>
        <p:spPr>
          <a:xfrm rot="1144916">
            <a:off x="137347" y="-550251"/>
            <a:ext cx="3850609" cy="644315"/>
          </a:xfrm>
          <a:custGeom>
            <a:avLst/>
            <a:gdLst>
              <a:gd name="connsiteX0" fmla="*/ 4480 w 5438633"/>
              <a:gd name="connsiteY0" fmla="*/ 863318 h 2868308"/>
              <a:gd name="connsiteX1" fmla="*/ 1315120 w 5438633"/>
              <a:gd name="connsiteY1" fmla="*/ 9878 h 2868308"/>
              <a:gd name="connsiteX2" fmla="*/ 3113440 w 5438633"/>
              <a:gd name="connsiteY2" fmla="*/ 1442438 h 2868308"/>
              <a:gd name="connsiteX3" fmla="*/ 4637440 w 5438633"/>
              <a:gd name="connsiteY3" fmla="*/ 1198598 h 2868308"/>
              <a:gd name="connsiteX4" fmla="*/ 5368960 w 5438633"/>
              <a:gd name="connsiteY4" fmla="*/ 1533878 h 2868308"/>
              <a:gd name="connsiteX5" fmla="*/ 5094640 w 5438633"/>
              <a:gd name="connsiteY5" fmla="*/ 2783558 h 2868308"/>
              <a:gd name="connsiteX6" fmla="*/ 2595280 w 5438633"/>
              <a:gd name="connsiteY6" fmla="*/ 2661638 h 2868308"/>
              <a:gd name="connsiteX7" fmla="*/ 949360 w 5438633"/>
              <a:gd name="connsiteY7" fmla="*/ 1899638 h 2868308"/>
              <a:gd name="connsiteX8" fmla="*/ 4480 w 5438633"/>
              <a:gd name="connsiteY8" fmla="*/ 863318 h 2868308"/>
              <a:gd name="connsiteX9" fmla="*/ 32633 w 5527746"/>
              <a:gd name="connsiteY9" fmla="*/ 658165 h 2876515"/>
              <a:gd name="connsiteX10" fmla="*/ 94022 w 5589135"/>
              <a:gd name="connsiteY10" fmla="*/ 657808 h 2876158"/>
              <a:gd name="connsiteX11" fmla="*/ 20135 w 5515248"/>
              <a:gd name="connsiteY11" fmla="*/ 666521 h 288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8633" h="2868308">
                <a:moveTo>
                  <a:pt x="4480" y="863318"/>
                </a:moveTo>
                <a:cubicBezTo>
                  <a:pt x="65440" y="548358"/>
                  <a:pt x="796960" y="-86642"/>
                  <a:pt x="1315120" y="9878"/>
                </a:cubicBezTo>
                <a:cubicBezTo>
                  <a:pt x="1833280" y="106398"/>
                  <a:pt x="2559720" y="1244318"/>
                  <a:pt x="3113440" y="1442438"/>
                </a:cubicBezTo>
                <a:cubicBezTo>
                  <a:pt x="3667160" y="1640558"/>
                  <a:pt x="4261520" y="1183358"/>
                  <a:pt x="4637440" y="1198598"/>
                </a:cubicBezTo>
                <a:cubicBezTo>
                  <a:pt x="5013360" y="1213838"/>
                  <a:pt x="5292760" y="1269718"/>
                  <a:pt x="5368960" y="1533878"/>
                </a:cubicBezTo>
                <a:cubicBezTo>
                  <a:pt x="5445160" y="1798038"/>
                  <a:pt x="5556920" y="2595598"/>
                  <a:pt x="5094640" y="2783558"/>
                </a:cubicBezTo>
                <a:cubicBezTo>
                  <a:pt x="4632360" y="2971518"/>
                  <a:pt x="3286160" y="2808958"/>
                  <a:pt x="2595280" y="2661638"/>
                </a:cubicBezTo>
                <a:cubicBezTo>
                  <a:pt x="1904400" y="2514318"/>
                  <a:pt x="1381160" y="2199358"/>
                  <a:pt x="949360" y="1899638"/>
                </a:cubicBezTo>
                <a:cubicBezTo>
                  <a:pt x="517560" y="1599918"/>
                  <a:pt x="-56480" y="1178278"/>
                  <a:pt x="4480" y="863318"/>
                </a:cubicBezTo>
                <a:close/>
              </a:path>
            </a:pathLst>
          </a:custGeom>
          <a:noFill/>
          <a:ln w="254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007A8476-2A98-345E-9E13-7FB75B94ABBF}"/>
              </a:ext>
            </a:extLst>
          </p:cNvPr>
          <p:cNvSpPr/>
          <p:nvPr userDrawn="1"/>
        </p:nvSpPr>
        <p:spPr>
          <a:xfrm rot="20881518">
            <a:off x="334088" y="1048689"/>
            <a:ext cx="1082903" cy="644315"/>
          </a:xfrm>
          <a:custGeom>
            <a:avLst/>
            <a:gdLst>
              <a:gd name="connsiteX0" fmla="*/ 4480 w 5438633"/>
              <a:gd name="connsiteY0" fmla="*/ 863318 h 2868308"/>
              <a:gd name="connsiteX1" fmla="*/ 1315120 w 5438633"/>
              <a:gd name="connsiteY1" fmla="*/ 9878 h 2868308"/>
              <a:gd name="connsiteX2" fmla="*/ 3113440 w 5438633"/>
              <a:gd name="connsiteY2" fmla="*/ 1442438 h 2868308"/>
              <a:gd name="connsiteX3" fmla="*/ 4637440 w 5438633"/>
              <a:gd name="connsiteY3" fmla="*/ 1198598 h 2868308"/>
              <a:gd name="connsiteX4" fmla="*/ 5368960 w 5438633"/>
              <a:gd name="connsiteY4" fmla="*/ 1533878 h 2868308"/>
              <a:gd name="connsiteX5" fmla="*/ 5094640 w 5438633"/>
              <a:gd name="connsiteY5" fmla="*/ 2783558 h 2868308"/>
              <a:gd name="connsiteX6" fmla="*/ 2595280 w 5438633"/>
              <a:gd name="connsiteY6" fmla="*/ 2661638 h 2868308"/>
              <a:gd name="connsiteX7" fmla="*/ 949360 w 5438633"/>
              <a:gd name="connsiteY7" fmla="*/ 1899638 h 2868308"/>
              <a:gd name="connsiteX8" fmla="*/ 4480 w 5438633"/>
              <a:gd name="connsiteY8" fmla="*/ 863318 h 2868308"/>
              <a:gd name="connsiteX9" fmla="*/ 32633 w 5527746"/>
              <a:gd name="connsiteY9" fmla="*/ 658165 h 2876515"/>
              <a:gd name="connsiteX10" fmla="*/ 94022 w 5589135"/>
              <a:gd name="connsiteY10" fmla="*/ 657808 h 2876158"/>
              <a:gd name="connsiteX11" fmla="*/ 20135 w 5515248"/>
              <a:gd name="connsiteY11" fmla="*/ 666521 h 288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8633" h="2868308">
                <a:moveTo>
                  <a:pt x="4480" y="863318"/>
                </a:moveTo>
                <a:cubicBezTo>
                  <a:pt x="65440" y="548358"/>
                  <a:pt x="796960" y="-86642"/>
                  <a:pt x="1315120" y="9878"/>
                </a:cubicBezTo>
                <a:cubicBezTo>
                  <a:pt x="1833280" y="106398"/>
                  <a:pt x="2559720" y="1244318"/>
                  <a:pt x="3113440" y="1442438"/>
                </a:cubicBezTo>
                <a:cubicBezTo>
                  <a:pt x="3667160" y="1640558"/>
                  <a:pt x="4261520" y="1183358"/>
                  <a:pt x="4637440" y="1198598"/>
                </a:cubicBezTo>
                <a:cubicBezTo>
                  <a:pt x="5013360" y="1213838"/>
                  <a:pt x="5292760" y="1269718"/>
                  <a:pt x="5368960" y="1533878"/>
                </a:cubicBezTo>
                <a:cubicBezTo>
                  <a:pt x="5445160" y="1798038"/>
                  <a:pt x="5556920" y="2595598"/>
                  <a:pt x="5094640" y="2783558"/>
                </a:cubicBezTo>
                <a:cubicBezTo>
                  <a:pt x="4632360" y="2971518"/>
                  <a:pt x="3286160" y="2808958"/>
                  <a:pt x="2595280" y="2661638"/>
                </a:cubicBezTo>
                <a:cubicBezTo>
                  <a:pt x="1904400" y="2514318"/>
                  <a:pt x="1381160" y="2199358"/>
                  <a:pt x="949360" y="1899638"/>
                </a:cubicBezTo>
                <a:cubicBezTo>
                  <a:pt x="517560" y="1599918"/>
                  <a:pt x="-56480" y="1178278"/>
                  <a:pt x="4480" y="863318"/>
                </a:cubicBezTo>
                <a:close/>
              </a:path>
            </a:pathLst>
          </a:cu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5849351-508E-11F0-A3AE-DEEB75CD64AC}"/>
              </a:ext>
            </a:extLst>
          </p:cNvPr>
          <p:cNvSpPr/>
          <p:nvPr userDrawn="1"/>
        </p:nvSpPr>
        <p:spPr>
          <a:xfrm>
            <a:off x="958480" y="3805910"/>
            <a:ext cx="357896" cy="3578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3F8C106F-6AB8-F9EF-FD7F-67DC6BA1669B}"/>
              </a:ext>
            </a:extLst>
          </p:cNvPr>
          <p:cNvSpPr/>
          <p:nvPr userDrawn="1"/>
        </p:nvSpPr>
        <p:spPr>
          <a:xfrm>
            <a:off x="330730" y="4538046"/>
            <a:ext cx="213421" cy="2134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BB19069F-B23A-1B2A-C36B-0AD55650164C}"/>
              </a:ext>
            </a:extLst>
          </p:cNvPr>
          <p:cNvSpPr/>
          <p:nvPr userDrawn="1"/>
        </p:nvSpPr>
        <p:spPr>
          <a:xfrm>
            <a:off x="832646" y="4663879"/>
            <a:ext cx="213421" cy="2134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BF316B93-DBED-E520-1998-9D2D0A7D01F8}"/>
              </a:ext>
            </a:extLst>
          </p:cNvPr>
          <p:cNvSpPr/>
          <p:nvPr userDrawn="1"/>
        </p:nvSpPr>
        <p:spPr>
          <a:xfrm>
            <a:off x="1033914" y="5347333"/>
            <a:ext cx="357896" cy="3578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0E0127DF-BDD8-C676-8CB8-F5EFBD29CD70}"/>
              </a:ext>
            </a:extLst>
          </p:cNvPr>
          <p:cNvSpPr/>
          <p:nvPr userDrawn="1"/>
        </p:nvSpPr>
        <p:spPr>
          <a:xfrm>
            <a:off x="1661886" y="4526351"/>
            <a:ext cx="357896" cy="3578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9FD05FA5-DFD2-8B31-4782-1C48671958A1}"/>
              </a:ext>
            </a:extLst>
          </p:cNvPr>
          <p:cNvSpPr/>
          <p:nvPr userDrawn="1"/>
        </p:nvSpPr>
        <p:spPr>
          <a:xfrm>
            <a:off x="3350004" y="2615882"/>
            <a:ext cx="208768" cy="20876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9F0CC5D-89E5-10CD-8B9C-8E13014DACD0}"/>
              </a:ext>
            </a:extLst>
          </p:cNvPr>
          <p:cNvSpPr/>
          <p:nvPr userDrawn="1"/>
        </p:nvSpPr>
        <p:spPr>
          <a:xfrm>
            <a:off x="3772035" y="1862470"/>
            <a:ext cx="357896" cy="35789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3D601F02-052B-ADF5-7853-9A4CE2814580}"/>
              </a:ext>
            </a:extLst>
          </p:cNvPr>
          <p:cNvSpPr/>
          <p:nvPr userDrawn="1"/>
        </p:nvSpPr>
        <p:spPr>
          <a:xfrm rot="10800000">
            <a:off x="21863456" y="-32510"/>
            <a:ext cx="2520544" cy="912411"/>
          </a:xfrm>
          <a:custGeom>
            <a:avLst/>
            <a:gdLst>
              <a:gd name="connsiteX0" fmla="*/ 0 w 3566160"/>
              <a:gd name="connsiteY0" fmla="*/ 1260433 h 1290913"/>
              <a:gd name="connsiteX1" fmla="*/ 1036320 w 3566160"/>
              <a:gd name="connsiteY1" fmla="*/ 41233 h 1290913"/>
              <a:gd name="connsiteX2" fmla="*/ 2971800 w 3566160"/>
              <a:gd name="connsiteY2" fmla="*/ 376513 h 1290913"/>
              <a:gd name="connsiteX3" fmla="*/ 3566160 w 3566160"/>
              <a:gd name="connsiteY3" fmla="*/ 1260433 h 1290913"/>
              <a:gd name="connsiteX4" fmla="*/ 121920 w 3566160"/>
              <a:gd name="connsiteY4" fmla="*/ 1290913 h 1290913"/>
              <a:gd name="connsiteX5" fmla="*/ 152400 w 3566160"/>
              <a:gd name="connsiteY5" fmla="*/ 1290913 h 1290913"/>
              <a:gd name="connsiteX6" fmla="*/ 121920 w 3566160"/>
              <a:gd name="connsiteY6" fmla="*/ 1260433 h 1290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1290913">
                <a:moveTo>
                  <a:pt x="0" y="1260433"/>
                </a:moveTo>
                <a:cubicBezTo>
                  <a:pt x="243840" y="975953"/>
                  <a:pt x="541020" y="188553"/>
                  <a:pt x="1036320" y="41233"/>
                </a:cubicBezTo>
                <a:cubicBezTo>
                  <a:pt x="1531620" y="-106087"/>
                  <a:pt x="2550160" y="173313"/>
                  <a:pt x="2971800" y="376513"/>
                </a:cubicBezTo>
                <a:cubicBezTo>
                  <a:pt x="3393440" y="579713"/>
                  <a:pt x="3368040" y="965793"/>
                  <a:pt x="3566160" y="1260433"/>
                </a:cubicBezTo>
                <a:lnTo>
                  <a:pt x="121920" y="1290913"/>
                </a:lnTo>
                <a:lnTo>
                  <a:pt x="152400" y="1290913"/>
                </a:lnTo>
                <a:lnTo>
                  <a:pt x="121920" y="1260433"/>
                </a:lnTo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十字形 6">
            <a:extLst>
              <a:ext uri="{FF2B5EF4-FFF2-40B4-BE49-F238E27FC236}">
                <a16:creationId xmlns:a16="http://schemas.microsoft.com/office/drawing/2014/main" id="{FDD54A86-1573-6951-3C08-0FBF920F6E3F}"/>
              </a:ext>
            </a:extLst>
          </p:cNvPr>
          <p:cNvSpPr/>
          <p:nvPr userDrawn="1"/>
        </p:nvSpPr>
        <p:spPr>
          <a:xfrm rot="19894056">
            <a:off x="11069047" y="43847"/>
            <a:ext cx="1014804" cy="960168"/>
          </a:xfrm>
          <a:custGeom>
            <a:avLst/>
            <a:gdLst>
              <a:gd name="connsiteX0" fmla="*/ 7620 w 2255520"/>
              <a:gd name="connsiteY0" fmla="*/ 959467 h 2276477"/>
              <a:gd name="connsiteX1" fmla="*/ 890887 w 2255520"/>
              <a:gd name="connsiteY1" fmla="*/ 974707 h 2276477"/>
              <a:gd name="connsiteX2" fmla="*/ 868027 w 2255520"/>
              <a:gd name="connsiteY2" fmla="*/ 0 h 2276477"/>
              <a:gd name="connsiteX3" fmla="*/ 1387493 w 2255520"/>
              <a:gd name="connsiteY3" fmla="*/ 0 h 2276477"/>
              <a:gd name="connsiteX4" fmla="*/ 1326533 w 2255520"/>
              <a:gd name="connsiteY4" fmla="*/ 875647 h 2276477"/>
              <a:gd name="connsiteX5" fmla="*/ 2255520 w 2255520"/>
              <a:gd name="connsiteY5" fmla="*/ 868027 h 2276477"/>
              <a:gd name="connsiteX6" fmla="*/ 2255520 w 2255520"/>
              <a:gd name="connsiteY6" fmla="*/ 1309390 h 2276477"/>
              <a:gd name="connsiteX7" fmla="*/ 1349393 w 2255520"/>
              <a:gd name="connsiteY7" fmla="*/ 1240810 h 2276477"/>
              <a:gd name="connsiteX8" fmla="*/ 1303673 w 2255520"/>
              <a:gd name="connsiteY8" fmla="*/ 2276477 h 2276477"/>
              <a:gd name="connsiteX9" fmla="*/ 791827 w 2255520"/>
              <a:gd name="connsiteY9" fmla="*/ 2238377 h 2276477"/>
              <a:gd name="connsiteX10" fmla="*/ 868027 w 2255520"/>
              <a:gd name="connsiteY10" fmla="*/ 1309390 h 2276477"/>
              <a:gd name="connsiteX11" fmla="*/ 0 w 2255520"/>
              <a:gd name="connsiteY11" fmla="*/ 1309390 h 2276477"/>
              <a:gd name="connsiteX12" fmla="*/ 7620 w 2255520"/>
              <a:gd name="connsiteY12" fmla="*/ 959467 h 227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55520" h="2276477">
                <a:moveTo>
                  <a:pt x="7620" y="959467"/>
                </a:moveTo>
                <a:lnTo>
                  <a:pt x="890887" y="974707"/>
                </a:lnTo>
                <a:lnTo>
                  <a:pt x="868027" y="0"/>
                </a:lnTo>
                <a:lnTo>
                  <a:pt x="1387493" y="0"/>
                </a:lnTo>
                <a:lnTo>
                  <a:pt x="1326533" y="875647"/>
                </a:lnTo>
                <a:lnTo>
                  <a:pt x="2255520" y="868027"/>
                </a:lnTo>
                <a:lnTo>
                  <a:pt x="2255520" y="1309390"/>
                </a:lnTo>
                <a:lnTo>
                  <a:pt x="1349393" y="1240810"/>
                </a:lnTo>
                <a:lnTo>
                  <a:pt x="1303673" y="2276477"/>
                </a:lnTo>
                <a:lnTo>
                  <a:pt x="791827" y="2238377"/>
                </a:lnTo>
                <a:cubicBezTo>
                  <a:pt x="908667" y="1662015"/>
                  <a:pt x="842627" y="1619052"/>
                  <a:pt x="868027" y="1309390"/>
                </a:cubicBezTo>
                <a:lnTo>
                  <a:pt x="0" y="1309390"/>
                </a:lnTo>
                <a:lnTo>
                  <a:pt x="7620" y="959467"/>
                </a:lnTo>
                <a:close/>
              </a:path>
            </a:pathLst>
          </a:custGeom>
          <a:solidFill>
            <a:srgbClr val="9AAD97"/>
          </a:solidFill>
          <a:ln>
            <a:solidFill>
              <a:srgbClr val="9AAD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墨迹 40">
                <a:extLst>
                  <a:ext uri="{FF2B5EF4-FFF2-40B4-BE49-F238E27FC236}">
                    <a16:creationId xmlns:a16="http://schemas.microsoft.com/office/drawing/2014/main" id="{08E8B766-A3FF-E6CC-51DE-209AFAA21678}"/>
                  </a:ext>
                </a:extLst>
              </p14:cNvPr>
              <p14:cNvContentPartPr/>
              <p14:nvPr userDrawn="1"/>
            </p14:nvContentPartPr>
            <p14:xfrm rot="19050936">
              <a:off x="18696287" y="-1706286"/>
              <a:ext cx="2989304" cy="4824135"/>
            </p14:xfrm>
          </p:contentPart>
        </mc:Choice>
        <mc:Fallback xmlns="">
          <p:pic>
            <p:nvPicPr>
              <p:cNvPr id="41" name="墨迹 40">
                <a:extLst>
                  <a:ext uri="{FF2B5EF4-FFF2-40B4-BE49-F238E27FC236}">
                    <a16:creationId xmlns:a16="http://schemas.microsoft.com/office/drawing/2014/main" id="{08E8B766-A3FF-E6CC-51DE-209AFAA2167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19050936">
                <a:off x="18569197" y="-1833370"/>
                <a:ext cx="3243123" cy="50779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墨迹 41">
                <a:extLst>
                  <a:ext uri="{FF2B5EF4-FFF2-40B4-BE49-F238E27FC236}">
                    <a16:creationId xmlns:a16="http://schemas.microsoft.com/office/drawing/2014/main" id="{EC877AC5-418D-95AC-DC4F-B73F08A489CF}"/>
                  </a:ext>
                </a:extLst>
              </p14:cNvPr>
              <p14:cNvContentPartPr/>
              <p14:nvPr userDrawn="1"/>
            </p14:nvContentPartPr>
            <p14:xfrm>
              <a:off x="16181425" y="378502"/>
              <a:ext cx="12240" cy="360"/>
            </p14:xfrm>
          </p:contentPart>
        </mc:Choice>
        <mc:Fallback xmlns="">
          <p:pic>
            <p:nvPicPr>
              <p:cNvPr id="42" name="墨迹 41">
                <a:extLst>
                  <a:ext uri="{FF2B5EF4-FFF2-40B4-BE49-F238E27FC236}">
                    <a16:creationId xmlns:a16="http://schemas.microsoft.com/office/drawing/2014/main" id="{EC877AC5-418D-95AC-DC4F-B73F08A489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163425" y="360502"/>
                <a:ext cx="4788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B930B0EB-DD81-F918-FE67-EEB258142264}"/>
              </a:ext>
            </a:extLst>
          </p:cNvPr>
          <p:cNvSpPr/>
          <p:nvPr userDrawn="1"/>
        </p:nvSpPr>
        <p:spPr>
          <a:xfrm rot="10800000">
            <a:off x="17082590" y="8399556"/>
            <a:ext cx="7629655" cy="5513045"/>
          </a:xfrm>
          <a:custGeom>
            <a:avLst/>
            <a:gdLst>
              <a:gd name="connsiteX0" fmla="*/ 0 w 10370194"/>
              <a:gd name="connsiteY0" fmla="*/ 16256 h 7248549"/>
              <a:gd name="connsiteX1" fmla="*/ 0 w 10370194"/>
              <a:gd name="connsiteY1" fmla="*/ 16256 h 7248549"/>
              <a:gd name="connsiteX2" fmla="*/ 18288 w 10370194"/>
              <a:gd name="connsiteY2" fmla="*/ 6947408 h 7248549"/>
              <a:gd name="connsiteX3" fmla="*/ 2901516 w 10370194"/>
              <a:gd name="connsiteY3" fmla="*/ 5962042 h 7248549"/>
              <a:gd name="connsiteX4" fmla="*/ 3147568 w 10370194"/>
              <a:gd name="connsiteY4" fmla="*/ 3681984 h 7248549"/>
              <a:gd name="connsiteX5" fmla="*/ 3423226 w 10370194"/>
              <a:gd name="connsiteY5" fmla="*/ 2310024 h 7248549"/>
              <a:gd name="connsiteX6" fmla="*/ 5904375 w 10370194"/>
              <a:gd name="connsiteY6" fmla="*/ 2641780 h 7248549"/>
              <a:gd name="connsiteX7" fmla="*/ 7477323 w 10370194"/>
              <a:gd name="connsiteY7" fmla="*/ 2265680 h 7248549"/>
              <a:gd name="connsiteX8" fmla="*/ 8185693 w 10370194"/>
              <a:gd name="connsiteY8" fmla="*/ 1752562 h 7248549"/>
              <a:gd name="connsiteX9" fmla="*/ 9369295 w 10370194"/>
              <a:gd name="connsiteY9" fmla="*/ 724627 h 7248549"/>
              <a:gd name="connsiteX10" fmla="*/ 10355072 w 10370194"/>
              <a:gd name="connsiteY10" fmla="*/ 0 h 7248549"/>
              <a:gd name="connsiteX11" fmla="*/ 0 w 10370194"/>
              <a:gd name="connsiteY11" fmla="*/ 16256 h 7248549"/>
              <a:gd name="connsiteX12" fmla="*/ 0 w 8577072"/>
              <a:gd name="connsiteY12" fmla="*/ 36576 h 751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70194" h="7248549">
                <a:moveTo>
                  <a:pt x="0" y="16256"/>
                </a:moveTo>
                <a:lnTo>
                  <a:pt x="0" y="16256"/>
                </a:lnTo>
                <a:lnTo>
                  <a:pt x="18288" y="6947408"/>
                </a:lnTo>
                <a:cubicBezTo>
                  <a:pt x="1628713" y="7713845"/>
                  <a:pt x="2451089" y="6882199"/>
                  <a:pt x="2901516" y="5962042"/>
                </a:cubicBezTo>
                <a:cubicBezTo>
                  <a:pt x="3351943" y="5041885"/>
                  <a:pt x="3060616" y="4290654"/>
                  <a:pt x="3147568" y="3681984"/>
                </a:cubicBezTo>
                <a:cubicBezTo>
                  <a:pt x="3234520" y="3073314"/>
                  <a:pt x="2963758" y="2483391"/>
                  <a:pt x="3423226" y="2310024"/>
                </a:cubicBezTo>
                <a:cubicBezTo>
                  <a:pt x="3882694" y="2136657"/>
                  <a:pt x="5228692" y="2649171"/>
                  <a:pt x="5904375" y="2641780"/>
                </a:cubicBezTo>
                <a:cubicBezTo>
                  <a:pt x="6580058" y="2634389"/>
                  <a:pt x="7097103" y="2413883"/>
                  <a:pt x="7477323" y="2265680"/>
                </a:cubicBezTo>
                <a:cubicBezTo>
                  <a:pt x="7857543" y="2117477"/>
                  <a:pt x="7870364" y="2009404"/>
                  <a:pt x="8185693" y="1752562"/>
                </a:cubicBezTo>
                <a:cubicBezTo>
                  <a:pt x="8501022" y="1495720"/>
                  <a:pt x="9007732" y="1016721"/>
                  <a:pt x="9369295" y="724627"/>
                </a:cubicBezTo>
                <a:cubicBezTo>
                  <a:pt x="9730858" y="432533"/>
                  <a:pt x="10486252" y="217836"/>
                  <a:pt x="10355072" y="0"/>
                </a:cubicBezTo>
                <a:lnTo>
                  <a:pt x="0" y="16256"/>
                </a:lnTo>
                <a:close/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6EE2A841-C47B-DD76-2991-2DB31CCF5131}"/>
              </a:ext>
            </a:extLst>
          </p:cNvPr>
          <p:cNvSpPr/>
          <p:nvPr userDrawn="1"/>
        </p:nvSpPr>
        <p:spPr>
          <a:xfrm rot="10800000">
            <a:off x="17459606" y="8514213"/>
            <a:ext cx="7583644" cy="5513046"/>
          </a:xfrm>
          <a:custGeom>
            <a:avLst/>
            <a:gdLst>
              <a:gd name="connsiteX0" fmla="*/ 0 w 10368713"/>
              <a:gd name="connsiteY0" fmla="*/ 16256 h 7248549"/>
              <a:gd name="connsiteX1" fmla="*/ 0 w 10368713"/>
              <a:gd name="connsiteY1" fmla="*/ 16256 h 7248549"/>
              <a:gd name="connsiteX2" fmla="*/ 18288 w 10368713"/>
              <a:gd name="connsiteY2" fmla="*/ 6947408 h 7248549"/>
              <a:gd name="connsiteX3" fmla="*/ 2901516 w 10368713"/>
              <a:gd name="connsiteY3" fmla="*/ 5962042 h 7248549"/>
              <a:gd name="connsiteX4" fmla="*/ 3147568 w 10368713"/>
              <a:gd name="connsiteY4" fmla="*/ 3681984 h 7248549"/>
              <a:gd name="connsiteX5" fmla="*/ 3423226 w 10368713"/>
              <a:gd name="connsiteY5" fmla="*/ 2310024 h 7248549"/>
              <a:gd name="connsiteX6" fmla="*/ 5904375 w 10368713"/>
              <a:gd name="connsiteY6" fmla="*/ 2641780 h 7248549"/>
              <a:gd name="connsiteX7" fmla="*/ 7477323 w 10368713"/>
              <a:gd name="connsiteY7" fmla="*/ 2265680 h 7248549"/>
              <a:gd name="connsiteX8" fmla="*/ 8185693 w 10368713"/>
              <a:gd name="connsiteY8" fmla="*/ 1752562 h 7248549"/>
              <a:gd name="connsiteX9" fmla="*/ 9275511 w 10368713"/>
              <a:gd name="connsiteY9" fmla="*/ 161919 h 7248549"/>
              <a:gd name="connsiteX10" fmla="*/ 10355072 w 10368713"/>
              <a:gd name="connsiteY10" fmla="*/ 0 h 7248549"/>
              <a:gd name="connsiteX11" fmla="*/ 0 w 10368713"/>
              <a:gd name="connsiteY11" fmla="*/ 16256 h 7248549"/>
              <a:gd name="connsiteX12" fmla="*/ 0 w 8577072"/>
              <a:gd name="connsiteY12" fmla="*/ 36576 h 751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68713" h="7248549">
                <a:moveTo>
                  <a:pt x="0" y="16256"/>
                </a:moveTo>
                <a:lnTo>
                  <a:pt x="0" y="16256"/>
                </a:lnTo>
                <a:lnTo>
                  <a:pt x="18288" y="6947408"/>
                </a:lnTo>
                <a:cubicBezTo>
                  <a:pt x="1628713" y="7713845"/>
                  <a:pt x="2451089" y="6882199"/>
                  <a:pt x="2901516" y="5962042"/>
                </a:cubicBezTo>
                <a:cubicBezTo>
                  <a:pt x="3351943" y="5041885"/>
                  <a:pt x="3060616" y="4290654"/>
                  <a:pt x="3147568" y="3681984"/>
                </a:cubicBezTo>
                <a:cubicBezTo>
                  <a:pt x="3234520" y="3073314"/>
                  <a:pt x="2963758" y="2483391"/>
                  <a:pt x="3423226" y="2310024"/>
                </a:cubicBezTo>
                <a:cubicBezTo>
                  <a:pt x="3882694" y="2136657"/>
                  <a:pt x="5228692" y="2649171"/>
                  <a:pt x="5904375" y="2641780"/>
                </a:cubicBezTo>
                <a:cubicBezTo>
                  <a:pt x="6580058" y="2634389"/>
                  <a:pt x="7097103" y="2413883"/>
                  <a:pt x="7477323" y="2265680"/>
                </a:cubicBezTo>
                <a:cubicBezTo>
                  <a:pt x="7857543" y="2117477"/>
                  <a:pt x="7885995" y="2103189"/>
                  <a:pt x="8185693" y="1752562"/>
                </a:cubicBezTo>
                <a:cubicBezTo>
                  <a:pt x="8485391" y="1401935"/>
                  <a:pt x="8913948" y="454013"/>
                  <a:pt x="9275511" y="161919"/>
                </a:cubicBezTo>
                <a:cubicBezTo>
                  <a:pt x="9637074" y="-130175"/>
                  <a:pt x="10486252" y="217836"/>
                  <a:pt x="10355072" y="0"/>
                </a:cubicBezTo>
                <a:lnTo>
                  <a:pt x="0" y="16256"/>
                </a:lnTo>
                <a:close/>
              </a:path>
            </a:pathLst>
          </a:custGeom>
          <a:solidFill>
            <a:srgbClr val="ECBCB0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FB4106B9-7EF8-E5AB-3A59-7C1DDA5C3445}"/>
              </a:ext>
            </a:extLst>
          </p:cNvPr>
          <p:cNvSpPr/>
          <p:nvPr userDrawn="1"/>
        </p:nvSpPr>
        <p:spPr>
          <a:xfrm rot="1144916">
            <a:off x="20678322" y="12951670"/>
            <a:ext cx="3208249" cy="551165"/>
          </a:xfrm>
          <a:custGeom>
            <a:avLst/>
            <a:gdLst>
              <a:gd name="connsiteX0" fmla="*/ 4480 w 5438633"/>
              <a:gd name="connsiteY0" fmla="*/ 863318 h 2868308"/>
              <a:gd name="connsiteX1" fmla="*/ 1315120 w 5438633"/>
              <a:gd name="connsiteY1" fmla="*/ 9878 h 2868308"/>
              <a:gd name="connsiteX2" fmla="*/ 3113440 w 5438633"/>
              <a:gd name="connsiteY2" fmla="*/ 1442438 h 2868308"/>
              <a:gd name="connsiteX3" fmla="*/ 4637440 w 5438633"/>
              <a:gd name="connsiteY3" fmla="*/ 1198598 h 2868308"/>
              <a:gd name="connsiteX4" fmla="*/ 5368960 w 5438633"/>
              <a:gd name="connsiteY4" fmla="*/ 1533878 h 2868308"/>
              <a:gd name="connsiteX5" fmla="*/ 5094640 w 5438633"/>
              <a:gd name="connsiteY5" fmla="*/ 2783558 h 2868308"/>
              <a:gd name="connsiteX6" fmla="*/ 2595280 w 5438633"/>
              <a:gd name="connsiteY6" fmla="*/ 2661638 h 2868308"/>
              <a:gd name="connsiteX7" fmla="*/ 949360 w 5438633"/>
              <a:gd name="connsiteY7" fmla="*/ 1899638 h 2868308"/>
              <a:gd name="connsiteX8" fmla="*/ 4480 w 5438633"/>
              <a:gd name="connsiteY8" fmla="*/ 863318 h 2868308"/>
              <a:gd name="connsiteX9" fmla="*/ 32633 w 5527746"/>
              <a:gd name="connsiteY9" fmla="*/ 658165 h 2876515"/>
              <a:gd name="connsiteX10" fmla="*/ 94022 w 5589135"/>
              <a:gd name="connsiteY10" fmla="*/ 657808 h 2876158"/>
              <a:gd name="connsiteX11" fmla="*/ 20135 w 5515248"/>
              <a:gd name="connsiteY11" fmla="*/ 666521 h 288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8633" h="2868308">
                <a:moveTo>
                  <a:pt x="4480" y="863318"/>
                </a:moveTo>
                <a:cubicBezTo>
                  <a:pt x="65440" y="548358"/>
                  <a:pt x="796960" y="-86642"/>
                  <a:pt x="1315120" y="9878"/>
                </a:cubicBezTo>
                <a:cubicBezTo>
                  <a:pt x="1833280" y="106398"/>
                  <a:pt x="2559720" y="1244318"/>
                  <a:pt x="3113440" y="1442438"/>
                </a:cubicBezTo>
                <a:cubicBezTo>
                  <a:pt x="3667160" y="1640558"/>
                  <a:pt x="4261520" y="1183358"/>
                  <a:pt x="4637440" y="1198598"/>
                </a:cubicBezTo>
                <a:cubicBezTo>
                  <a:pt x="5013360" y="1213838"/>
                  <a:pt x="5292760" y="1269718"/>
                  <a:pt x="5368960" y="1533878"/>
                </a:cubicBezTo>
                <a:cubicBezTo>
                  <a:pt x="5445160" y="1798038"/>
                  <a:pt x="5556920" y="2595598"/>
                  <a:pt x="5094640" y="2783558"/>
                </a:cubicBezTo>
                <a:cubicBezTo>
                  <a:pt x="4632360" y="2971518"/>
                  <a:pt x="3286160" y="2808958"/>
                  <a:pt x="2595280" y="2661638"/>
                </a:cubicBezTo>
                <a:cubicBezTo>
                  <a:pt x="1904400" y="2514318"/>
                  <a:pt x="1381160" y="2199358"/>
                  <a:pt x="949360" y="1899638"/>
                </a:cubicBezTo>
                <a:cubicBezTo>
                  <a:pt x="517560" y="1599918"/>
                  <a:pt x="-56480" y="1178278"/>
                  <a:pt x="4480" y="863318"/>
                </a:cubicBezTo>
                <a:close/>
              </a:path>
            </a:pathLst>
          </a:custGeom>
          <a:solidFill>
            <a:srgbClr val="ECBCB0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B9BDAED-AE2C-F5BF-4926-370C2B5C57BD}"/>
              </a:ext>
            </a:extLst>
          </p:cNvPr>
          <p:cNvSpPr/>
          <p:nvPr userDrawn="1"/>
        </p:nvSpPr>
        <p:spPr>
          <a:xfrm>
            <a:off x="21602978" y="12895026"/>
            <a:ext cx="308672" cy="308672"/>
          </a:xfrm>
          <a:prstGeom prst="ellipse">
            <a:avLst/>
          </a:pr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5A78E78-1A19-45C5-01C4-A1048F824A3E}"/>
              </a:ext>
            </a:extLst>
          </p:cNvPr>
          <p:cNvSpPr/>
          <p:nvPr userDrawn="1"/>
        </p:nvSpPr>
        <p:spPr>
          <a:xfrm>
            <a:off x="21294306" y="12458606"/>
            <a:ext cx="308672" cy="3086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十字形 6">
            <a:extLst>
              <a:ext uri="{FF2B5EF4-FFF2-40B4-BE49-F238E27FC236}">
                <a16:creationId xmlns:a16="http://schemas.microsoft.com/office/drawing/2014/main" id="{6967A662-2CB7-A13E-77B7-2ACCB28F7FBE}"/>
              </a:ext>
            </a:extLst>
          </p:cNvPr>
          <p:cNvSpPr/>
          <p:nvPr userDrawn="1"/>
        </p:nvSpPr>
        <p:spPr>
          <a:xfrm rot="979218">
            <a:off x="23484380" y="7431941"/>
            <a:ext cx="595406" cy="600938"/>
          </a:xfrm>
          <a:custGeom>
            <a:avLst/>
            <a:gdLst>
              <a:gd name="connsiteX0" fmla="*/ 7620 w 2255520"/>
              <a:gd name="connsiteY0" fmla="*/ 959467 h 2276477"/>
              <a:gd name="connsiteX1" fmla="*/ 890887 w 2255520"/>
              <a:gd name="connsiteY1" fmla="*/ 974707 h 2276477"/>
              <a:gd name="connsiteX2" fmla="*/ 868027 w 2255520"/>
              <a:gd name="connsiteY2" fmla="*/ 0 h 2276477"/>
              <a:gd name="connsiteX3" fmla="*/ 1387493 w 2255520"/>
              <a:gd name="connsiteY3" fmla="*/ 0 h 2276477"/>
              <a:gd name="connsiteX4" fmla="*/ 1326533 w 2255520"/>
              <a:gd name="connsiteY4" fmla="*/ 875647 h 2276477"/>
              <a:gd name="connsiteX5" fmla="*/ 2255520 w 2255520"/>
              <a:gd name="connsiteY5" fmla="*/ 868027 h 2276477"/>
              <a:gd name="connsiteX6" fmla="*/ 2255520 w 2255520"/>
              <a:gd name="connsiteY6" fmla="*/ 1309390 h 2276477"/>
              <a:gd name="connsiteX7" fmla="*/ 1349393 w 2255520"/>
              <a:gd name="connsiteY7" fmla="*/ 1240810 h 2276477"/>
              <a:gd name="connsiteX8" fmla="*/ 1303673 w 2255520"/>
              <a:gd name="connsiteY8" fmla="*/ 2276477 h 2276477"/>
              <a:gd name="connsiteX9" fmla="*/ 791827 w 2255520"/>
              <a:gd name="connsiteY9" fmla="*/ 2238377 h 2276477"/>
              <a:gd name="connsiteX10" fmla="*/ 868027 w 2255520"/>
              <a:gd name="connsiteY10" fmla="*/ 1309390 h 2276477"/>
              <a:gd name="connsiteX11" fmla="*/ 0 w 2255520"/>
              <a:gd name="connsiteY11" fmla="*/ 1309390 h 2276477"/>
              <a:gd name="connsiteX12" fmla="*/ 7620 w 2255520"/>
              <a:gd name="connsiteY12" fmla="*/ 959467 h 227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55520" h="2276477">
                <a:moveTo>
                  <a:pt x="7620" y="959467"/>
                </a:moveTo>
                <a:lnTo>
                  <a:pt x="890887" y="974707"/>
                </a:lnTo>
                <a:lnTo>
                  <a:pt x="868027" y="0"/>
                </a:lnTo>
                <a:lnTo>
                  <a:pt x="1387493" y="0"/>
                </a:lnTo>
                <a:lnTo>
                  <a:pt x="1326533" y="875647"/>
                </a:lnTo>
                <a:lnTo>
                  <a:pt x="2255520" y="868027"/>
                </a:lnTo>
                <a:lnTo>
                  <a:pt x="2255520" y="1309390"/>
                </a:lnTo>
                <a:lnTo>
                  <a:pt x="1349393" y="1240810"/>
                </a:lnTo>
                <a:lnTo>
                  <a:pt x="1303673" y="2276477"/>
                </a:lnTo>
                <a:lnTo>
                  <a:pt x="791827" y="2238377"/>
                </a:lnTo>
                <a:cubicBezTo>
                  <a:pt x="908667" y="1662015"/>
                  <a:pt x="842627" y="1619052"/>
                  <a:pt x="868027" y="1309390"/>
                </a:cubicBezTo>
                <a:lnTo>
                  <a:pt x="0" y="1309390"/>
                </a:lnTo>
                <a:lnTo>
                  <a:pt x="7620" y="959467"/>
                </a:lnTo>
                <a:close/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0466C6F2-1C2A-5F9C-EE39-54170120B49C}"/>
              </a:ext>
            </a:extLst>
          </p:cNvPr>
          <p:cNvSpPr/>
          <p:nvPr userDrawn="1"/>
        </p:nvSpPr>
        <p:spPr>
          <a:xfrm>
            <a:off x="21757314" y="11164997"/>
            <a:ext cx="180055" cy="18005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A6F60524-1DE9-7A65-EC59-4D539D2D6008}"/>
              </a:ext>
            </a:extLst>
          </p:cNvPr>
          <p:cNvSpPr/>
          <p:nvPr userDrawn="1"/>
        </p:nvSpPr>
        <p:spPr>
          <a:xfrm>
            <a:off x="21677376" y="10700667"/>
            <a:ext cx="308672" cy="30867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BDCAC59F-4594-647C-6BE3-0991870612C8}"/>
              </a:ext>
            </a:extLst>
          </p:cNvPr>
          <p:cNvSpPr/>
          <p:nvPr userDrawn="1"/>
        </p:nvSpPr>
        <p:spPr>
          <a:xfrm>
            <a:off x="21071373" y="10984942"/>
            <a:ext cx="180055" cy="18005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十字形 6">
            <a:extLst>
              <a:ext uri="{FF2B5EF4-FFF2-40B4-BE49-F238E27FC236}">
                <a16:creationId xmlns:a16="http://schemas.microsoft.com/office/drawing/2014/main" id="{E95F2663-DB2D-FDD5-7F5A-016224EB1985}"/>
              </a:ext>
            </a:extLst>
          </p:cNvPr>
          <p:cNvSpPr/>
          <p:nvPr userDrawn="1"/>
        </p:nvSpPr>
        <p:spPr>
          <a:xfrm rot="979218">
            <a:off x="12869806" y="-946932"/>
            <a:ext cx="1599344" cy="1614204"/>
          </a:xfrm>
          <a:custGeom>
            <a:avLst/>
            <a:gdLst>
              <a:gd name="connsiteX0" fmla="*/ 7620 w 2255520"/>
              <a:gd name="connsiteY0" fmla="*/ 959467 h 2276477"/>
              <a:gd name="connsiteX1" fmla="*/ 890887 w 2255520"/>
              <a:gd name="connsiteY1" fmla="*/ 974707 h 2276477"/>
              <a:gd name="connsiteX2" fmla="*/ 868027 w 2255520"/>
              <a:gd name="connsiteY2" fmla="*/ 0 h 2276477"/>
              <a:gd name="connsiteX3" fmla="*/ 1387493 w 2255520"/>
              <a:gd name="connsiteY3" fmla="*/ 0 h 2276477"/>
              <a:gd name="connsiteX4" fmla="*/ 1326533 w 2255520"/>
              <a:gd name="connsiteY4" fmla="*/ 875647 h 2276477"/>
              <a:gd name="connsiteX5" fmla="*/ 2255520 w 2255520"/>
              <a:gd name="connsiteY5" fmla="*/ 868027 h 2276477"/>
              <a:gd name="connsiteX6" fmla="*/ 2255520 w 2255520"/>
              <a:gd name="connsiteY6" fmla="*/ 1309390 h 2276477"/>
              <a:gd name="connsiteX7" fmla="*/ 1349393 w 2255520"/>
              <a:gd name="connsiteY7" fmla="*/ 1240810 h 2276477"/>
              <a:gd name="connsiteX8" fmla="*/ 1303673 w 2255520"/>
              <a:gd name="connsiteY8" fmla="*/ 2276477 h 2276477"/>
              <a:gd name="connsiteX9" fmla="*/ 791827 w 2255520"/>
              <a:gd name="connsiteY9" fmla="*/ 2238377 h 2276477"/>
              <a:gd name="connsiteX10" fmla="*/ 868027 w 2255520"/>
              <a:gd name="connsiteY10" fmla="*/ 1309390 h 2276477"/>
              <a:gd name="connsiteX11" fmla="*/ 0 w 2255520"/>
              <a:gd name="connsiteY11" fmla="*/ 1309390 h 2276477"/>
              <a:gd name="connsiteX12" fmla="*/ 7620 w 2255520"/>
              <a:gd name="connsiteY12" fmla="*/ 959467 h 227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55520" h="2276477">
                <a:moveTo>
                  <a:pt x="7620" y="959467"/>
                </a:moveTo>
                <a:lnTo>
                  <a:pt x="890887" y="974707"/>
                </a:lnTo>
                <a:lnTo>
                  <a:pt x="868027" y="0"/>
                </a:lnTo>
                <a:lnTo>
                  <a:pt x="1387493" y="0"/>
                </a:lnTo>
                <a:lnTo>
                  <a:pt x="1326533" y="875647"/>
                </a:lnTo>
                <a:lnTo>
                  <a:pt x="2255520" y="868027"/>
                </a:lnTo>
                <a:lnTo>
                  <a:pt x="2255520" y="1309390"/>
                </a:lnTo>
                <a:lnTo>
                  <a:pt x="1349393" y="1240810"/>
                </a:lnTo>
                <a:lnTo>
                  <a:pt x="1303673" y="2276477"/>
                </a:lnTo>
                <a:lnTo>
                  <a:pt x="791827" y="2238377"/>
                </a:lnTo>
                <a:cubicBezTo>
                  <a:pt x="908667" y="1662015"/>
                  <a:pt x="842627" y="1619052"/>
                  <a:pt x="868027" y="1309390"/>
                </a:cubicBezTo>
                <a:lnTo>
                  <a:pt x="0" y="1309390"/>
                </a:lnTo>
                <a:lnTo>
                  <a:pt x="7620" y="959467"/>
                </a:lnTo>
                <a:close/>
              </a:path>
            </a:pathLst>
          </a:custGeom>
          <a:solidFill>
            <a:srgbClr val="ECBC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十字形 6">
            <a:extLst>
              <a:ext uri="{FF2B5EF4-FFF2-40B4-BE49-F238E27FC236}">
                <a16:creationId xmlns:a16="http://schemas.microsoft.com/office/drawing/2014/main" id="{21C64DED-A3C1-58C9-C1C3-F9F0E2A6A48E}"/>
              </a:ext>
            </a:extLst>
          </p:cNvPr>
          <p:cNvSpPr/>
          <p:nvPr userDrawn="1"/>
        </p:nvSpPr>
        <p:spPr>
          <a:xfrm rot="2623975">
            <a:off x="5918717" y="12914791"/>
            <a:ext cx="1094656" cy="1337356"/>
          </a:xfrm>
          <a:custGeom>
            <a:avLst/>
            <a:gdLst>
              <a:gd name="connsiteX0" fmla="*/ 7620 w 2255520"/>
              <a:gd name="connsiteY0" fmla="*/ 959467 h 2276477"/>
              <a:gd name="connsiteX1" fmla="*/ 890887 w 2255520"/>
              <a:gd name="connsiteY1" fmla="*/ 974707 h 2276477"/>
              <a:gd name="connsiteX2" fmla="*/ 868027 w 2255520"/>
              <a:gd name="connsiteY2" fmla="*/ 0 h 2276477"/>
              <a:gd name="connsiteX3" fmla="*/ 1387493 w 2255520"/>
              <a:gd name="connsiteY3" fmla="*/ 0 h 2276477"/>
              <a:gd name="connsiteX4" fmla="*/ 1326533 w 2255520"/>
              <a:gd name="connsiteY4" fmla="*/ 875647 h 2276477"/>
              <a:gd name="connsiteX5" fmla="*/ 2255520 w 2255520"/>
              <a:gd name="connsiteY5" fmla="*/ 868027 h 2276477"/>
              <a:gd name="connsiteX6" fmla="*/ 2255520 w 2255520"/>
              <a:gd name="connsiteY6" fmla="*/ 1309390 h 2276477"/>
              <a:gd name="connsiteX7" fmla="*/ 1349393 w 2255520"/>
              <a:gd name="connsiteY7" fmla="*/ 1240810 h 2276477"/>
              <a:gd name="connsiteX8" fmla="*/ 1303673 w 2255520"/>
              <a:gd name="connsiteY8" fmla="*/ 2276477 h 2276477"/>
              <a:gd name="connsiteX9" fmla="*/ 791827 w 2255520"/>
              <a:gd name="connsiteY9" fmla="*/ 2238377 h 2276477"/>
              <a:gd name="connsiteX10" fmla="*/ 868027 w 2255520"/>
              <a:gd name="connsiteY10" fmla="*/ 1309390 h 2276477"/>
              <a:gd name="connsiteX11" fmla="*/ 0 w 2255520"/>
              <a:gd name="connsiteY11" fmla="*/ 1309390 h 2276477"/>
              <a:gd name="connsiteX12" fmla="*/ 7620 w 2255520"/>
              <a:gd name="connsiteY12" fmla="*/ 959467 h 227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55520" h="2276477">
                <a:moveTo>
                  <a:pt x="7620" y="959467"/>
                </a:moveTo>
                <a:lnTo>
                  <a:pt x="890887" y="974707"/>
                </a:lnTo>
                <a:lnTo>
                  <a:pt x="868027" y="0"/>
                </a:lnTo>
                <a:lnTo>
                  <a:pt x="1387493" y="0"/>
                </a:lnTo>
                <a:lnTo>
                  <a:pt x="1326533" y="875647"/>
                </a:lnTo>
                <a:lnTo>
                  <a:pt x="2255520" y="868027"/>
                </a:lnTo>
                <a:lnTo>
                  <a:pt x="2255520" y="1309390"/>
                </a:lnTo>
                <a:lnTo>
                  <a:pt x="1349393" y="1240810"/>
                </a:lnTo>
                <a:lnTo>
                  <a:pt x="1303673" y="2276477"/>
                </a:lnTo>
                <a:lnTo>
                  <a:pt x="791827" y="2238377"/>
                </a:lnTo>
                <a:cubicBezTo>
                  <a:pt x="908667" y="1662015"/>
                  <a:pt x="842627" y="1619052"/>
                  <a:pt x="868027" y="1309390"/>
                </a:cubicBezTo>
                <a:lnTo>
                  <a:pt x="0" y="1309390"/>
                </a:lnTo>
                <a:lnTo>
                  <a:pt x="7620" y="959467"/>
                </a:lnTo>
                <a:close/>
              </a:path>
            </a:pathLst>
          </a:custGeom>
          <a:solidFill>
            <a:srgbClr val="E5A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42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63" r:id="rId3"/>
    <p:sldLayoutId id="2147483664" r:id="rId4"/>
    <p:sldLayoutId id="2147483665" r:id="rId5"/>
    <p:sldLayoutId id="2147483654" r:id="rId6"/>
  </p:sldLayoutIdLst>
  <p:transition/>
  <p:hf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296A2DBE-30E8-A12B-7193-47886FC2B805}"/>
              </a:ext>
            </a:extLst>
          </p:cNvPr>
          <p:cNvGrpSpPr/>
          <p:nvPr/>
        </p:nvGrpSpPr>
        <p:grpSpPr>
          <a:xfrm>
            <a:off x="2816467" y="3294325"/>
            <a:ext cx="19638172" cy="2621280"/>
            <a:chOff x="4799352" y="2553712"/>
            <a:chExt cx="14214405" cy="262128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41EA2CB2-874B-9501-3198-A87B0CC042C7}"/>
                </a:ext>
              </a:extLst>
            </p:cNvPr>
            <p:cNvSpPr txBox="1"/>
            <p:nvPr/>
          </p:nvSpPr>
          <p:spPr>
            <a:xfrm>
              <a:off x="4799352" y="2553712"/>
              <a:ext cx="14214405" cy="262128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16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交錯的羈絆</a:t>
              </a:r>
              <a:endParaRPr lang="en-US" altLang="zh-CN" sz="1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808F4A5-AF94-BA64-F479-FDB31D78EB09}"/>
                </a:ext>
              </a:extLst>
            </p:cNvPr>
            <p:cNvSpPr txBox="1"/>
            <p:nvPr/>
          </p:nvSpPr>
          <p:spPr>
            <a:xfrm>
              <a:off x="7988443" y="2553712"/>
              <a:ext cx="7194118" cy="184404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dist"/>
              <a:endParaRPr lang="zh-CN" altLang="en-US" sz="88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3F54422D-5BAB-17CB-969F-E650314F7B3D}"/>
              </a:ext>
            </a:extLst>
          </p:cNvPr>
          <p:cNvSpPr txBox="1"/>
          <p:nvPr/>
        </p:nvSpPr>
        <p:spPr>
          <a:xfrm>
            <a:off x="3232502" y="7832361"/>
            <a:ext cx="18806099" cy="3624148"/>
          </a:xfrm>
          <a:prstGeom prst="rect">
            <a:avLst/>
          </a:prstGeom>
          <a:noFill/>
          <a:effectLst/>
        </p:spPr>
        <p:txBody>
          <a:bodyPr wrap="square" rtlCol="0">
            <a:normAutofit lnSpcReduction="10000"/>
          </a:bodyPr>
          <a:lstStyle/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110024081 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莊惟婷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 111024025 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周瑀涵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 111024046 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粘裕強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111024069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鍾怡婷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111024096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邱柏昇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資傳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3A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</a:t>
            </a:r>
            <a:r>
              <a:rPr lang="en-US" altLang="zh-TW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112024060</a:t>
            </a:r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 李依蓉</a:t>
            </a:r>
            <a:endParaRPr lang="zh-TW" altLang="zh-TW" sz="4000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A4D323CE-5FDD-E99A-1F47-D1DE30C1B8A6}"/>
              </a:ext>
            </a:extLst>
          </p:cNvPr>
          <p:cNvSpPr txBox="1"/>
          <p:nvPr/>
        </p:nvSpPr>
        <p:spPr>
          <a:xfrm>
            <a:off x="3232503" y="6368011"/>
            <a:ext cx="18806099" cy="146435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指導老師：徐也翔、黃采瑛</a:t>
            </a:r>
            <a:endParaRPr lang="zh-TW" altLang="zh-TW" sz="4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82222988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03DD3FC-CD2F-8BB5-17CB-4852F3644983}"/>
              </a:ext>
            </a:extLst>
          </p:cNvPr>
          <p:cNvSpPr txBox="1"/>
          <p:nvPr/>
        </p:nvSpPr>
        <p:spPr>
          <a:xfrm>
            <a:off x="10213093" y="2064622"/>
            <a:ext cx="3957813" cy="2194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zh-TW" sz="138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17000"/>
                    </a:prstClr>
                  </a:outerShdw>
                </a:effectLst>
                <a:latin typeface="Source Han Sans TC"/>
                <a:ea typeface="Source Han Sans TC"/>
              </a:rPr>
              <a:t>目錄</a:t>
            </a:r>
            <a:endParaRPr lang="en-US" altLang="zh-CN" sz="13800" b="1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17000"/>
                  </a:prstClr>
                </a:outerShdw>
              </a:effectLst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3E26B80-1192-D9BE-F210-8072BC4A8545}"/>
              </a:ext>
            </a:extLst>
          </p:cNvPr>
          <p:cNvGrpSpPr/>
          <p:nvPr/>
        </p:nvGrpSpPr>
        <p:grpSpPr>
          <a:xfrm>
            <a:off x="4201495" y="4855505"/>
            <a:ext cx="7557368" cy="1365032"/>
            <a:chOff x="4632287" y="6858000"/>
            <a:chExt cx="7557368" cy="1365032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6AE3256-4B06-45FF-FF9B-F3D18F46416E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>
                  <a:latin typeface="Source Han Sans TC"/>
                  <a:ea typeface="Source Han Sans TC"/>
                </a:rPr>
                <a:t>01</a:t>
              </a:r>
              <a:endParaRPr lang="zh-CN" altLang="en-US" sz="48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0297725-5D96-B1A2-12D7-019CECB9B659}"/>
                </a:ext>
              </a:extLst>
            </p:cNvPr>
            <p:cNvSpPr txBox="1"/>
            <p:nvPr/>
          </p:nvSpPr>
          <p:spPr>
            <a:xfrm>
              <a:off x="6435867" y="6955723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摘要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1FF2599-E3AE-4969-02E2-855A52B67C90}"/>
              </a:ext>
            </a:extLst>
          </p:cNvPr>
          <p:cNvGrpSpPr/>
          <p:nvPr/>
        </p:nvGrpSpPr>
        <p:grpSpPr>
          <a:xfrm>
            <a:off x="4201495" y="7324385"/>
            <a:ext cx="7557368" cy="1365032"/>
            <a:chOff x="4632287" y="6858000"/>
            <a:chExt cx="7557368" cy="1365032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DDF0A5C-6DA2-B0AD-7A45-BC905BC8E333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>
                  <a:latin typeface="Source Han Sans TC"/>
                  <a:ea typeface="Source Han Sans TC"/>
                </a:rPr>
                <a:t>02</a:t>
              </a:r>
              <a:endParaRPr lang="zh-CN" altLang="en-US" sz="48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4BD56A4-BF42-B7B9-84C3-B5B7135435FA}"/>
                </a:ext>
              </a:extLst>
            </p:cNvPr>
            <p:cNvSpPr txBox="1"/>
            <p:nvPr/>
          </p:nvSpPr>
          <p:spPr>
            <a:xfrm>
              <a:off x="6435867" y="6955724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動機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6EC9886-584B-DBD0-AADF-AD2D07CA6A5F}"/>
              </a:ext>
            </a:extLst>
          </p:cNvPr>
          <p:cNvGrpSpPr/>
          <p:nvPr/>
        </p:nvGrpSpPr>
        <p:grpSpPr>
          <a:xfrm>
            <a:off x="4201495" y="9456819"/>
            <a:ext cx="7557368" cy="1365032"/>
            <a:chOff x="4632287" y="6858000"/>
            <a:chExt cx="7557368" cy="1365032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DBEF6BD-F7FE-499C-42BD-26760887F0B7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 dirty="0">
                  <a:latin typeface="Source Han Sans TC"/>
                  <a:ea typeface="Source Han Sans TC"/>
                </a:rPr>
                <a:t>03</a:t>
              </a:r>
              <a:endParaRPr lang="zh-CN" altLang="en-US" sz="4800" dirty="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E65843B-B52A-DCF1-B174-B6DF9AE3BB98}"/>
                </a:ext>
              </a:extLst>
            </p:cNvPr>
            <p:cNvSpPr txBox="1"/>
            <p:nvPr/>
          </p:nvSpPr>
          <p:spPr>
            <a:xfrm>
              <a:off x="6435867" y="6955723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執行方法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8FCD909-984E-1EA8-A90A-F227DB3028B2}"/>
              </a:ext>
            </a:extLst>
          </p:cNvPr>
          <p:cNvGrpSpPr/>
          <p:nvPr/>
        </p:nvGrpSpPr>
        <p:grpSpPr>
          <a:xfrm>
            <a:off x="12761169" y="4773632"/>
            <a:ext cx="7557368" cy="1365032"/>
            <a:chOff x="4632287" y="6858000"/>
            <a:chExt cx="7557368" cy="136503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E0D29FBE-90B0-FB35-BA69-7AEDD77B271E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>
                  <a:latin typeface="Source Han Sans TC"/>
                  <a:ea typeface="Source Han Sans TC"/>
                </a:rPr>
                <a:t>04</a:t>
              </a:r>
              <a:endParaRPr lang="zh-CN" altLang="en-US" sz="48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4164DAA-4482-949C-935A-4CDEE7ABBD8D}"/>
                </a:ext>
              </a:extLst>
            </p:cNvPr>
            <p:cNvSpPr txBox="1"/>
            <p:nvPr/>
          </p:nvSpPr>
          <p:spPr>
            <a:xfrm>
              <a:off x="6435867" y="6955724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現階段成果說明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  <p:grpSp>
        <p:nvGrpSpPr>
          <p:cNvPr id="3" name="组合 17">
            <a:extLst>
              <a:ext uri="{FF2B5EF4-FFF2-40B4-BE49-F238E27FC236}">
                <a16:creationId xmlns:a16="http://schemas.microsoft.com/office/drawing/2014/main" id="{A16BB4D8-0B96-009A-2BB8-2073A321DA3B}"/>
              </a:ext>
            </a:extLst>
          </p:cNvPr>
          <p:cNvGrpSpPr/>
          <p:nvPr/>
        </p:nvGrpSpPr>
        <p:grpSpPr>
          <a:xfrm>
            <a:off x="12761169" y="7062917"/>
            <a:ext cx="7557368" cy="1365032"/>
            <a:chOff x="4632287" y="6858000"/>
            <a:chExt cx="7557368" cy="1365032"/>
          </a:xfrm>
        </p:grpSpPr>
        <p:sp>
          <p:nvSpPr>
            <p:cNvPr id="4" name="椭圆 18">
              <a:extLst>
                <a:ext uri="{FF2B5EF4-FFF2-40B4-BE49-F238E27FC236}">
                  <a16:creationId xmlns:a16="http://schemas.microsoft.com/office/drawing/2014/main" id="{80F49586-8039-662C-B1F3-EA34F602E320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 dirty="0">
                  <a:latin typeface="Source Han Sans TC"/>
                  <a:ea typeface="Source Han Sans TC"/>
                </a:rPr>
                <a:t>0</a:t>
              </a:r>
              <a:r>
                <a:rPr lang="en-US" altLang="zh-TW" sz="4800" dirty="0">
                  <a:latin typeface="Source Han Sans TC"/>
                  <a:ea typeface="Source Han Sans TC"/>
                </a:rPr>
                <a:t>5</a:t>
              </a:r>
              <a:endParaRPr lang="zh-CN" altLang="en-US" sz="4800" dirty="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8" name="文本框 19">
              <a:extLst>
                <a:ext uri="{FF2B5EF4-FFF2-40B4-BE49-F238E27FC236}">
                  <a16:creationId xmlns:a16="http://schemas.microsoft.com/office/drawing/2014/main" id="{428464E2-FBB3-A26C-8385-CCC1031C18E7}"/>
                </a:ext>
              </a:extLst>
            </p:cNvPr>
            <p:cNvSpPr txBox="1"/>
            <p:nvPr/>
          </p:nvSpPr>
          <p:spPr>
            <a:xfrm>
              <a:off x="6435867" y="6955724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Yu Gothic UI" panose="020B0500000000000000" pitchFamily="34" charset="-128"/>
                </a:rPr>
                <a:t>預期成果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Yu Gothic UI" panose="020B0500000000000000" pitchFamily="34" charset="-128"/>
              </a:endParaRPr>
            </a:p>
          </p:txBody>
        </p:sp>
      </p:grpSp>
      <p:grpSp>
        <p:nvGrpSpPr>
          <p:cNvPr id="9" name="组合 17">
            <a:extLst>
              <a:ext uri="{FF2B5EF4-FFF2-40B4-BE49-F238E27FC236}">
                <a16:creationId xmlns:a16="http://schemas.microsoft.com/office/drawing/2014/main" id="{06D6A45F-8CFA-5C6C-A778-9887FA3CB8D3}"/>
              </a:ext>
            </a:extLst>
          </p:cNvPr>
          <p:cNvGrpSpPr/>
          <p:nvPr/>
        </p:nvGrpSpPr>
        <p:grpSpPr>
          <a:xfrm>
            <a:off x="12761169" y="9352202"/>
            <a:ext cx="7557368" cy="1365032"/>
            <a:chOff x="4632287" y="6858000"/>
            <a:chExt cx="7557368" cy="1365032"/>
          </a:xfrm>
        </p:grpSpPr>
        <p:sp>
          <p:nvSpPr>
            <p:cNvPr id="21" name="椭圆 18">
              <a:extLst>
                <a:ext uri="{FF2B5EF4-FFF2-40B4-BE49-F238E27FC236}">
                  <a16:creationId xmlns:a16="http://schemas.microsoft.com/office/drawing/2014/main" id="{221030F4-30FF-57EE-0F64-2E81E00250CC}"/>
                </a:ext>
              </a:extLst>
            </p:cNvPr>
            <p:cNvSpPr/>
            <p:nvPr/>
          </p:nvSpPr>
          <p:spPr>
            <a:xfrm>
              <a:off x="4632287" y="6858000"/>
              <a:ext cx="1493520" cy="136503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4800" dirty="0">
                  <a:latin typeface="Source Han Sans TC"/>
                  <a:ea typeface="Source Han Sans TC"/>
                </a:rPr>
                <a:t>0</a:t>
              </a:r>
              <a:r>
                <a:rPr lang="en-US" altLang="zh-TW" sz="4800" dirty="0">
                  <a:latin typeface="Source Han Sans TC"/>
                  <a:ea typeface="Source Han Sans TC"/>
                </a:rPr>
                <a:t>6</a:t>
              </a:r>
              <a:endParaRPr lang="zh-CN" altLang="en-US" sz="4800" dirty="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22" name="文本框 19">
              <a:extLst>
                <a:ext uri="{FF2B5EF4-FFF2-40B4-BE49-F238E27FC236}">
                  <a16:creationId xmlns:a16="http://schemas.microsoft.com/office/drawing/2014/main" id="{2D70FD62-0276-6663-503A-7CD9E92E5458}"/>
                </a:ext>
              </a:extLst>
            </p:cNvPr>
            <p:cNvSpPr txBox="1"/>
            <p:nvPr/>
          </p:nvSpPr>
          <p:spPr>
            <a:xfrm>
              <a:off x="6435867" y="6955724"/>
              <a:ext cx="5753788" cy="10058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6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未來進度規劃</a:t>
              </a:r>
              <a:endParaRPr lang="en-US" altLang="zh-CN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13040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9"/>
            <a:chOff x="-88017" y="4693920"/>
            <a:chExt cx="12062562" cy="5362109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13800">
                  <a:latin typeface="Source Han Sans TC"/>
                  <a:ea typeface="Source Han Sans TC"/>
                </a:rPr>
                <a:t>01</a:t>
              </a:r>
              <a:endParaRPr lang="zh-CN" altLang="en-US" sz="138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9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115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字魂27号-布丁体" panose="00000500000000000000" pitchFamily="2" charset="-122"/>
                </a:rPr>
                <a:t>摘要</a:t>
              </a:r>
              <a:endParaRPr lang="en-US" altLang="zh-CN" sz="1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87349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47F694C-5031-698A-DA9A-5966506578FA}"/>
              </a:ext>
            </a:extLst>
          </p:cNvPr>
          <p:cNvSpPr txBox="1"/>
          <p:nvPr/>
        </p:nvSpPr>
        <p:spPr>
          <a:xfrm>
            <a:off x="3795706" y="3577294"/>
            <a:ext cx="16792587" cy="861414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交錯的羈絆</a:t>
            </a:r>
            <a:r>
              <a:rPr lang="en-US" altLang="zh-TW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聚焦於親情、友情和愛情，呈現家庭關係中的深刻情感與無可取代的羈絆。影片透過姊妹間的衝突與和解、好友間無私的支持、父母對孩子的愛、以及男女主角情感的發展，展現愛的多面性。愛既能成為支持的力量，也可能成為束縛，唯有理解與溝通才能達到和諧。最終，影片強調情感的力量能化解隔閡，帶來和平與和諧，並喚起對家庭情感平衡的重視。</a:t>
            </a:r>
            <a:endParaRPr lang="en-US" altLang="zh-CN"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本框 28">
            <a:extLst>
              <a:ext uri="{FF2B5EF4-FFF2-40B4-BE49-F238E27FC236}">
                <a16:creationId xmlns:a16="http://schemas.microsoft.com/office/drawing/2014/main" id="{C366950A-E452-69BC-9F13-20C4F13297EA}"/>
              </a:ext>
            </a:extLst>
          </p:cNvPr>
          <p:cNvSpPr txBox="1"/>
          <p:nvPr/>
        </p:nvSpPr>
        <p:spPr>
          <a:xfrm>
            <a:off x="6829399" y="1606053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專題摘要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133848950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7"/>
            <a:chOff x="-88017" y="4693920"/>
            <a:chExt cx="12062562" cy="536210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11500">
                  <a:latin typeface="Source Han Sans TC"/>
                  <a:ea typeface="Source Han Sans TC"/>
                </a:rPr>
                <a:t>02</a:t>
              </a:r>
              <a:endParaRPr lang="zh-CN" altLang="en-US" sz="115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7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9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動機</a:t>
              </a:r>
              <a:endParaRPr lang="en-US" altLang="zh-CN" sz="9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857013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808AAEC0-3AE5-CBF8-1647-D8AC8AD3574B}"/>
              </a:ext>
            </a:extLst>
          </p:cNvPr>
          <p:cNvSpPr txBox="1"/>
          <p:nvPr/>
        </p:nvSpPr>
        <p:spPr>
          <a:xfrm>
            <a:off x="2859831" y="3745071"/>
            <a:ext cx="18664335" cy="8364876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indent="304800" algn="just">
              <a:lnSpc>
                <a:spcPct val="150000"/>
              </a:lnSpc>
            </a:pP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在每個人的成長過程中，家庭是最早接觸且影響最深遠的情感關係。無論是關愛、衝突還是誤解，這些經歷都塑造著我們對「愛」的理解與表達。然而，愛並不總是完美，有時它會因過度干涉而成為束縛，也可能因缺乏溝通而引發誤會。這種愛與自由之間的微妙平衡，是我們創作《交錯的羈絆》這部影片的核心動力。</a:t>
            </a:r>
          </a:p>
          <a:p>
            <a:pPr indent="304800" algn="just">
              <a:lnSpc>
                <a:spcPct val="150000"/>
              </a:lnSpc>
            </a:pPr>
            <a:endParaRPr lang="zh-TW" altLang="zh-TW" sz="5000" kern="1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F93A4C-7314-9561-7B0B-84A3DC8580A5}"/>
              </a:ext>
            </a:extLst>
          </p:cNvPr>
          <p:cNvSpPr txBox="1"/>
          <p:nvPr/>
        </p:nvSpPr>
        <p:spPr>
          <a:xfrm>
            <a:off x="6829399" y="1606053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創作動機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217867237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808AAEC0-3AE5-CBF8-1647-D8AC8AD3574B}"/>
              </a:ext>
            </a:extLst>
          </p:cNvPr>
          <p:cNvSpPr txBox="1"/>
          <p:nvPr/>
        </p:nvSpPr>
        <p:spPr>
          <a:xfrm>
            <a:off x="2982686" y="2675562"/>
            <a:ext cx="18418627" cy="8364876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indent="304800" algn="just">
              <a:lnSpc>
                <a:spcPct val="160000"/>
              </a:lnSpc>
            </a:pP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我們的創作靈感來源於組員對於愛的不同詮釋。在討論專題方向時，我們發現無論是愛情、科幻還是奇幻故事，角色的情感始終是推動劇情發展的關鍵。</a:t>
            </a: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	</a:t>
            </a:r>
          </a:p>
          <a:p>
            <a:pPr indent="304800" algn="just">
              <a:lnSpc>
                <a:spcPct val="160000"/>
              </a:lnSpc>
            </a:pPr>
            <a:r>
              <a:rPr lang="zh-TW" altLang="en-US" sz="50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最終，我們決定將「愛」作為主題，並選擇親情作為切入點，因為親情是最早且最普遍的情感形式，能讓不同年齡層的觀眾產生共鳴。通過描寫一對相依為命的姊妹在愛與自由中尋求平衡，我們希望觀眾能夠反思自身與家人的關係，學會在愛與理解中找到相處之道。</a:t>
            </a:r>
          </a:p>
        </p:txBody>
      </p:sp>
    </p:spTree>
    <p:extLst>
      <p:ext uri="{BB962C8B-B14F-4D97-AF65-F5344CB8AC3E}">
        <p14:creationId xmlns:p14="http://schemas.microsoft.com/office/powerpoint/2010/main" val="205405407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7"/>
            <a:chOff x="-88017" y="4693920"/>
            <a:chExt cx="12062562" cy="536210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9600">
                  <a:latin typeface="Source Han Sans TC"/>
                  <a:ea typeface="Source Han Sans TC"/>
                </a:rPr>
                <a:t>03</a:t>
              </a:r>
              <a:endParaRPr lang="zh-CN" altLang="en-US" sz="96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7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ctr"/>
              <a:r>
                <a:rPr lang="zh-TW" altLang="en-US" sz="9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執行方法</a:t>
              </a:r>
              <a:endParaRPr lang="en-US" altLang="zh-CN" sz="9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891037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6D849E75-1268-BF8C-69BF-46FA7EFF16BA}"/>
              </a:ext>
            </a:extLst>
          </p:cNvPr>
          <p:cNvSpPr txBox="1"/>
          <p:nvPr/>
        </p:nvSpPr>
        <p:spPr>
          <a:xfrm>
            <a:off x="6829399" y="1221382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時程規劃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墨迹 12">
                <a:extLst>
                  <a:ext uri="{FF2B5EF4-FFF2-40B4-BE49-F238E27FC236}">
                    <a16:creationId xmlns:a16="http://schemas.microsoft.com/office/drawing/2014/main" id="{0D3A36B7-036C-8A29-9B5B-F85D44DE668B}"/>
                  </a:ext>
                </a:extLst>
              </p14:cNvPr>
              <p14:cNvContentPartPr/>
              <p14:nvPr/>
            </p14:nvContentPartPr>
            <p14:xfrm>
              <a:off x="-648540" y="-1505700"/>
              <a:ext cx="360" cy="360"/>
            </p14:xfrm>
          </p:contentPart>
        </mc:Choice>
        <mc:Fallback xmlns="">
          <p:pic>
            <p:nvPicPr>
              <p:cNvPr id="13" name="墨迹 12">
                <a:extLst>
                  <a:ext uri="{FF2B5EF4-FFF2-40B4-BE49-F238E27FC236}">
                    <a16:creationId xmlns:a16="http://schemas.microsoft.com/office/drawing/2014/main" id="{0D3A36B7-036C-8A29-9B5B-F85D44DE66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66540" y="-15237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墨迹 13">
                <a:extLst>
                  <a:ext uri="{FF2B5EF4-FFF2-40B4-BE49-F238E27FC236}">
                    <a16:creationId xmlns:a16="http://schemas.microsoft.com/office/drawing/2014/main" id="{124D427A-2AE8-DB20-E1C1-10D8A5925912}"/>
                  </a:ext>
                </a:extLst>
              </p14:cNvPr>
              <p14:cNvContentPartPr/>
              <p14:nvPr/>
            </p14:nvContentPartPr>
            <p14:xfrm>
              <a:off x="-648540" y="-1505700"/>
              <a:ext cx="360" cy="360"/>
            </p14:xfrm>
          </p:contentPart>
        </mc:Choice>
        <mc:Fallback xmlns="">
          <p:pic>
            <p:nvPicPr>
              <p:cNvPr id="14" name="墨迹 13">
                <a:extLst>
                  <a:ext uri="{FF2B5EF4-FFF2-40B4-BE49-F238E27FC236}">
                    <a16:creationId xmlns:a16="http://schemas.microsoft.com/office/drawing/2014/main" id="{124D427A-2AE8-DB20-E1C1-10D8A59259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66540" y="-152370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文字方塊 9">
            <a:extLst>
              <a:ext uri="{FF2B5EF4-FFF2-40B4-BE49-F238E27FC236}">
                <a16:creationId xmlns:a16="http://schemas.microsoft.com/office/drawing/2014/main" id="{DFB1D598-3EA8-EA7D-B18F-50B318BA89E2}"/>
              </a:ext>
            </a:extLst>
          </p:cNvPr>
          <p:cNvSpPr txBox="1"/>
          <p:nvPr/>
        </p:nvSpPr>
        <p:spPr>
          <a:xfrm>
            <a:off x="4456312" y="5262465"/>
            <a:ext cx="3079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小組分工</a:t>
            </a:r>
            <a:endParaRPr lang="zh-TW" altLang="en-US" sz="5400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D3CD3CB0-EE78-0E7F-CDFD-9A68062739D6}"/>
              </a:ext>
            </a:extLst>
          </p:cNvPr>
          <p:cNvSpPr txBox="1"/>
          <p:nvPr/>
        </p:nvSpPr>
        <p:spPr>
          <a:xfrm>
            <a:off x="4577609" y="4634258"/>
            <a:ext cx="283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6158757-C018-A1FA-1D7A-642376000CBD}"/>
              </a:ext>
            </a:extLst>
          </p:cNvPr>
          <p:cNvSpPr txBox="1"/>
          <p:nvPr/>
        </p:nvSpPr>
        <p:spPr>
          <a:xfrm>
            <a:off x="9031423" y="5225143"/>
            <a:ext cx="6457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第一版企劃書、劇本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948F647-69EA-FB06-BA6B-23973A732DF7}"/>
              </a:ext>
            </a:extLst>
          </p:cNvPr>
          <p:cNvSpPr txBox="1"/>
          <p:nvPr/>
        </p:nvSpPr>
        <p:spPr>
          <a:xfrm>
            <a:off x="9180711" y="7241581"/>
            <a:ext cx="283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6-7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33B8382-713F-B50F-CDE1-6A084CEC9164}"/>
              </a:ext>
            </a:extLst>
          </p:cNvPr>
          <p:cNvSpPr txBox="1"/>
          <p:nvPr/>
        </p:nvSpPr>
        <p:spPr>
          <a:xfrm>
            <a:off x="16944392" y="5262465"/>
            <a:ext cx="3079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劇本完稿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7B837BD-5BE5-B659-866B-5F561C298B0A}"/>
              </a:ext>
            </a:extLst>
          </p:cNvPr>
          <p:cNvSpPr txBox="1"/>
          <p:nvPr/>
        </p:nvSpPr>
        <p:spPr>
          <a:xfrm>
            <a:off x="16944392" y="4587660"/>
            <a:ext cx="283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5422251-B561-6594-A476-FB7F0F83626A}"/>
              </a:ext>
            </a:extLst>
          </p:cNvPr>
          <p:cNvSpPr txBox="1"/>
          <p:nvPr/>
        </p:nvSpPr>
        <p:spPr>
          <a:xfrm>
            <a:off x="5753575" y="7867730"/>
            <a:ext cx="10725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演員徵選、協商場地、繪製分鏡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7E9DE44-621B-6838-5AA4-7694F9CC227E}"/>
              </a:ext>
            </a:extLst>
          </p:cNvPr>
          <p:cNvSpPr txBox="1"/>
          <p:nvPr/>
        </p:nvSpPr>
        <p:spPr>
          <a:xfrm>
            <a:off x="10993961" y="4740061"/>
            <a:ext cx="283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sp>
        <p:nvSpPr>
          <p:cNvPr id="16" name="箭號: 向右 15">
            <a:extLst>
              <a:ext uri="{FF2B5EF4-FFF2-40B4-BE49-F238E27FC236}">
                <a16:creationId xmlns:a16="http://schemas.microsoft.com/office/drawing/2014/main" id="{79319599-E5EA-FCB4-4D5E-035D81F25D61}"/>
              </a:ext>
            </a:extLst>
          </p:cNvPr>
          <p:cNvSpPr/>
          <p:nvPr/>
        </p:nvSpPr>
        <p:spPr>
          <a:xfrm>
            <a:off x="7536023" y="5388627"/>
            <a:ext cx="1234753" cy="662074"/>
          </a:xfrm>
          <a:prstGeom prst="rightArrow">
            <a:avLst/>
          </a:prstGeom>
          <a:solidFill>
            <a:srgbClr val="ECBC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箭號: 向右 18">
            <a:extLst>
              <a:ext uri="{FF2B5EF4-FFF2-40B4-BE49-F238E27FC236}">
                <a16:creationId xmlns:a16="http://schemas.microsoft.com/office/drawing/2014/main" id="{DCF4B1A1-15DA-F0C1-B775-8DFA2BC4F8C9}"/>
              </a:ext>
            </a:extLst>
          </p:cNvPr>
          <p:cNvSpPr/>
          <p:nvPr/>
        </p:nvSpPr>
        <p:spPr>
          <a:xfrm>
            <a:off x="15488816" y="5388627"/>
            <a:ext cx="1234753" cy="662074"/>
          </a:xfrm>
          <a:prstGeom prst="rightArrow">
            <a:avLst/>
          </a:prstGeom>
          <a:solidFill>
            <a:srgbClr val="ECBC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箭號: 向右 19">
            <a:extLst>
              <a:ext uri="{FF2B5EF4-FFF2-40B4-BE49-F238E27FC236}">
                <a16:creationId xmlns:a16="http://schemas.microsoft.com/office/drawing/2014/main" id="{04D736CC-5C9C-4764-0710-E8393E3D5218}"/>
              </a:ext>
            </a:extLst>
          </p:cNvPr>
          <p:cNvSpPr/>
          <p:nvPr/>
        </p:nvSpPr>
        <p:spPr>
          <a:xfrm>
            <a:off x="4176392" y="7998358"/>
            <a:ext cx="1234753" cy="662074"/>
          </a:xfrm>
          <a:prstGeom prst="rightArrow">
            <a:avLst/>
          </a:prstGeom>
          <a:solidFill>
            <a:srgbClr val="ECBC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箭號: 向右 20">
            <a:extLst>
              <a:ext uri="{FF2B5EF4-FFF2-40B4-BE49-F238E27FC236}">
                <a16:creationId xmlns:a16="http://schemas.microsoft.com/office/drawing/2014/main" id="{4FA9C05B-8341-D97E-99F0-65D13CEB1FC1}"/>
              </a:ext>
            </a:extLst>
          </p:cNvPr>
          <p:cNvSpPr/>
          <p:nvPr/>
        </p:nvSpPr>
        <p:spPr>
          <a:xfrm>
            <a:off x="16048041" y="7965502"/>
            <a:ext cx="1234753" cy="662074"/>
          </a:xfrm>
          <a:prstGeom prst="rightArrow">
            <a:avLst/>
          </a:prstGeom>
          <a:solidFill>
            <a:srgbClr val="ECBCB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5C72236-529B-A61B-9AA0-D9E4EA12DC8F}"/>
              </a:ext>
            </a:extLst>
          </p:cNvPr>
          <p:cNvSpPr txBox="1"/>
          <p:nvPr/>
        </p:nvSpPr>
        <p:spPr>
          <a:xfrm>
            <a:off x="17890837" y="7867730"/>
            <a:ext cx="2935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正式開拍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82046D4-9713-18A6-7B4A-65930C8E3D9F}"/>
              </a:ext>
            </a:extLst>
          </p:cNvPr>
          <p:cNvSpPr txBox="1"/>
          <p:nvPr/>
        </p:nvSpPr>
        <p:spPr>
          <a:xfrm>
            <a:off x="17890837" y="7275130"/>
            <a:ext cx="283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27456878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F1B6DD9-9860-F472-63FE-5DC3DA313F5F}"/>
              </a:ext>
            </a:extLst>
          </p:cNvPr>
          <p:cNvSpPr txBox="1"/>
          <p:nvPr/>
        </p:nvSpPr>
        <p:spPr>
          <a:xfrm>
            <a:off x="6641829" y="1064770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團隊分工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C2DA63D-7F26-8094-420F-0B35A91A2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682864"/>
              </p:ext>
            </p:extLst>
          </p:nvPr>
        </p:nvGraphicFramePr>
        <p:xfrm>
          <a:off x="4063999" y="3081520"/>
          <a:ext cx="16256001" cy="8677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16719">
                  <a:extLst>
                    <a:ext uri="{9D8B030D-6E8A-4147-A177-3AD203B41FA5}">
                      <a16:colId xmlns:a16="http://schemas.microsoft.com/office/drawing/2014/main" val="2791738591"/>
                    </a:ext>
                  </a:extLst>
                </a:gridCol>
                <a:gridCol w="13639282">
                  <a:extLst>
                    <a:ext uri="{9D8B030D-6E8A-4147-A177-3AD203B41FA5}">
                      <a16:colId xmlns:a16="http://schemas.microsoft.com/office/drawing/2014/main" val="587065530"/>
                    </a:ext>
                  </a:extLst>
                </a:gridCol>
              </a:tblGrid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負責人</a:t>
                      </a:r>
                    </a:p>
                  </a:txBody>
                  <a:tcPr anchor="ctr">
                    <a:solidFill>
                      <a:srgbClr val="ECBC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工作內容</a:t>
                      </a:r>
                    </a:p>
                  </a:txBody>
                  <a:tcPr anchor="ctr">
                    <a:solidFill>
                      <a:srgbClr val="ECB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904144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製作企劃書、資料蒐集、田野調查、場勘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73116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莊惟婷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編劇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導演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平面設計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28932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周瑀涵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公關、小編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製片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社群小編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695273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粘裕強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分鏡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收音、燈光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剪輯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544553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鍾怡婷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公關、簡報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美術、副導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剪輯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935604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邱柏昇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分鏡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製片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接洽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533008"/>
                  </a:ext>
                </a:extLst>
              </a:tr>
              <a:tr h="1084671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李依蓉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編劇、小編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美術</a:t>
                      </a:r>
                      <a:r>
                        <a:rPr lang="zh-TW" altLang="en-US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zh-TW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社群小編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725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05186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DB22CE55-88E7-7D62-37F6-66F1A9FD346E}"/>
              </a:ext>
            </a:extLst>
          </p:cNvPr>
          <p:cNvSpPr txBox="1"/>
          <p:nvPr/>
        </p:nvSpPr>
        <p:spPr>
          <a:xfrm>
            <a:off x="6829398" y="1638540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拍攝預算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B13442D7-DB89-8A97-65CC-C74B1177F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14833"/>
              </p:ext>
            </p:extLst>
          </p:nvPr>
        </p:nvGraphicFramePr>
        <p:xfrm>
          <a:off x="6773331" y="3730553"/>
          <a:ext cx="10837334" cy="7040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8667">
                  <a:extLst>
                    <a:ext uri="{9D8B030D-6E8A-4147-A177-3AD203B41FA5}">
                      <a16:colId xmlns:a16="http://schemas.microsoft.com/office/drawing/2014/main" val="320588591"/>
                    </a:ext>
                  </a:extLst>
                </a:gridCol>
                <a:gridCol w="5418667">
                  <a:extLst>
                    <a:ext uri="{9D8B030D-6E8A-4147-A177-3AD203B41FA5}">
                      <a16:colId xmlns:a16="http://schemas.microsoft.com/office/drawing/2014/main" val="66549438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總計花費：</a:t>
                      </a:r>
                      <a:r>
                        <a:rPr lang="en-US" altLang="zh-TW" sz="3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18</a:t>
                      </a:r>
                      <a:r>
                        <a:rPr lang="zh-TW" altLang="en-US" sz="3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運用方式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預計花費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57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演員費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50000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0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場地費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29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車馬費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15000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48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器材費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40000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92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伙食費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40000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00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美妝費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96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製片組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5000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61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雜費</a:t>
                      </a:r>
                      <a:r>
                        <a:rPr lang="en-US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周邊</a:t>
                      </a:r>
                      <a:r>
                        <a:rPr lang="en-US" altLang="zh-TW" sz="3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10000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5534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待新增</a:t>
                      </a:r>
                      <a:r>
                        <a:rPr lang="en-US" altLang="zh-TW" dirty="0"/>
                        <a:t>…</a:t>
                      </a:r>
                      <a:endParaRPr lang="zh-TW" alt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784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75395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7"/>
            <a:chOff x="-88017" y="4693920"/>
            <a:chExt cx="12062562" cy="536210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9600">
                  <a:latin typeface="Source Han Sans TC"/>
                  <a:ea typeface="Source Han Sans TC"/>
                </a:rPr>
                <a:t>04</a:t>
              </a:r>
              <a:endParaRPr lang="zh-CN" altLang="en-US" sz="960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7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dist"/>
              <a:r>
                <a:rPr lang="zh-TW" altLang="en-US" sz="9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現階段成果說明</a:t>
              </a:r>
              <a:endParaRPr lang="en-US" altLang="zh-CN" sz="9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685334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78926C7A-7376-D479-B01B-A3DFC4CE3490}"/>
              </a:ext>
            </a:extLst>
          </p:cNvPr>
          <p:cNvSpPr txBox="1"/>
          <p:nvPr/>
        </p:nvSpPr>
        <p:spPr>
          <a:xfrm>
            <a:off x="3055108" y="3548290"/>
            <a:ext cx="18273783" cy="4961228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TW" sz="5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1.</a:t>
            </a:r>
            <a:r>
              <a:rPr lang="zh-TW" altLang="zh-TW" sz="5000" b="1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片名已定：</a:t>
            </a:r>
            <a:endParaRPr lang="en-US" altLang="zh-TW" sz="5000" b="1" kern="1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《交錯的羈絆》為本片片名，「交錯的」展現出本片擁有眾多複雜的感情，故事核心圍繞在身為姊妹的兩人身上，姊妹倆的羈絆也是推動故事進行的主要核心之一。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685FE88-8926-721B-8A30-AA96D9C99356}"/>
              </a:ext>
            </a:extLst>
          </p:cNvPr>
          <p:cNvSpPr txBox="1"/>
          <p:nvPr/>
        </p:nvSpPr>
        <p:spPr>
          <a:xfrm>
            <a:off x="6829398" y="1470589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成果說明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133528535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78926C7A-7376-D479-B01B-A3DFC4CE3490}"/>
              </a:ext>
            </a:extLst>
          </p:cNvPr>
          <p:cNvSpPr txBox="1"/>
          <p:nvPr/>
        </p:nvSpPr>
        <p:spPr>
          <a:xfrm>
            <a:off x="3055104" y="2605899"/>
            <a:ext cx="18273783" cy="4961228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詩涵與詩羽姊妹倆的父母在一次意外中離世，寄居親戚家卻遭受虐待。姑丈更對詩涵意圖不軌，並威脅她若不順從就會傷害詩羽。為了保護妹妹，詩涵隱忍多年，直到某夜帶著詩羽逃離，開始獨立生活。詩涵承擔起照顧詩羽的責任，兩人相依為命。</a:t>
            </a:r>
          </a:p>
          <a:p>
            <a:pPr>
              <a:lnSpc>
                <a:spcPct val="150000"/>
              </a:lnSpc>
            </a:pP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</a:t>
            </a:r>
            <a:r>
              <a:rPr lang="zh-TW" altLang="en-US" sz="50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zh-TW" altLang="en-US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多年後，詩羽考上理想的大學，並結識了開朗的筱薇，逐漸變得活潑，開始參與各種社交活動。在筱薇的影響下，詩羽認為詩涵管束過多，開始對姊姊冷淡甚至頂撞。一次活動中詩羽喝醉，被善良的冠廷送回家，兩人逐漸熟識並發展感情，最終成為戀人。</a:t>
            </a:r>
          </a:p>
          <a:p>
            <a:pPr>
              <a:lnSpc>
                <a:spcPct val="150000"/>
              </a:lnSpc>
            </a:pP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</a:t>
            </a:r>
            <a:endParaRPr lang="zh-TW" altLang="zh-TW" sz="5000" kern="1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685FE88-8926-721B-8A30-AA96D9C99356}"/>
              </a:ext>
            </a:extLst>
          </p:cNvPr>
          <p:cNvSpPr txBox="1"/>
          <p:nvPr/>
        </p:nvSpPr>
        <p:spPr>
          <a:xfrm>
            <a:off x="6829396" y="892090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故事大綱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428990081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78926C7A-7376-D479-B01B-A3DFC4CE3490}"/>
              </a:ext>
            </a:extLst>
          </p:cNvPr>
          <p:cNvSpPr txBox="1"/>
          <p:nvPr/>
        </p:nvSpPr>
        <p:spPr>
          <a:xfrm>
            <a:off x="3055108" y="2186020"/>
            <a:ext cx="18273783" cy="4961228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indent="304800">
              <a:lnSpc>
                <a:spcPct val="150000"/>
              </a:lnSpc>
            </a:pPr>
            <a:r>
              <a:rPr lang="zh-TW" altLang="en-US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詩涵因長年操勞健康惡化，卻對此不以為意。某日，她在工廠遭主管騷擾，心情低落回家卻撞見詩羽帶冠廷回來，情緒失控，姊妹倆因此發生了嚴重的爭執，詩羽離家出走暫住到冠廷家，卻在生活中遇到種種困難。詩羽逐漸理解詩涵的付出，也意識到自己的錯誤。</a:t>
            </a:r>
          </a:p>
          <a:p>
            <a:pPr>
              <a:lnSpc>
                <a:spcPct val="150000"/>
              </a:lnSpc>
            </a:pPr>
            <a:r>
              <a:rPr lang="en-US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 </a:t>
            </a:r>
            <a:r>
              <a:rPr lang="zh-TW" altLang="en-US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意識到自己錯誤的詩羽決定鼓起勇氣向詩涵溝通。詩涵也與詩羽及冠廷達成和解，最後詩涵已經知道自己的病情過於嚴重時日不多，沒有向詩羽坦白，三人就這樣度過了剩餘的時光。</a:t>
            </a:r>
          </a:p>
        </p:txBody>
      </p:sp>
    </p:spTree>
    <p:extLst>
      <p:ext uri="{BB962C8B-B14F-4D97-AF65-F5344CB8AC3E}">
        <p14:creationId xmlns:p14="http://schemas.microsoft.com/office/powerpoint/2010/main" val="1463799377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343316A-DE99-7061-F17C-52179DE96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604" y="3354452"/>
            <a:ext cx="16076792" cy="9040249"/>
          </a:xfrm>
          <a:prstGeom prst="rect">
            <a:avLst/>
          </a:prstGeom>
        </p:spPr>
      </p:pic>
      <p:sp>
        <p:nvSpPr>
          <p:cNvPr id="4" name="文本框 25">
            <a:extLst>
              <a:ext uri="{FF2B5EF4-FFF2-40B4-BE49-F238E27FC236}">
                <a16:creationId xmlns:a16="http://schemas.microsoft.com/office/drawing/2014/main" id="{4FEA2C28-51B2-0D55-7915-49F87A8C6B45}"/>
              </a:ext>
            </a:extLst>
          </p:cNvPr>
          <p:cNvSpPr txBox="1"/>
          <p:nvPr/>
        </p:nvSpPr>
        <p:spPr>
          <a:xfrm>
            <a:off x="6829398" y="1470589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關係圖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3409323862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7"/>
            <a:chOff x="-88017" y="4693920"/>
            <a:chExt cx="12062562" cy="536210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9600" dirty="0">
                  <a:latin typeface="Source Han Sans TC"/>
                  <a:ea typeface="Source Han Sans TC"/>
                </a:rPr>
                <a:t>0</a:t>
              </a:r>
              <a:r>
                <a:rPr lang="en-US" altLang="zh-TW" sz="9600" dirty="0">
                  <a:latin typeface="Source Han Sans TC"/>
                  <a:ea typeface="Source Han Sans TC"/>
                </a:rPr>
                <a:t>5</a:t>
              </a:r>
              <a:endParaRPr lang="zh-CN" altLang="en-US" sz="9600" dirty="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7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dist"/>
              <a:r>
                <a:rPr lang="zh-TW" altLang="en-US" sz="115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預期成果</a:t>
              </a:r>
              <a:endParaRPr lang="zh-TW" altLang="zh-TW" sz="1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422123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65A66CC9-AC71-BFFC-6102-7CDAD1520D0B}"/>
              </a:ext>
            </a:extLst>
          </p:cNvPr>
          <p:cNvSpPr/>
          <p:nvPr/>
        </p:nvSpPr>
        <p:spPr>
          <a:xfrm>
            <a:off x="7899373" y="4078805"/>
            <a:ext cx="9007281" cy="7221894"/>
          </a:xfrm>
          <a:prstGeom prst="roundRect">
            <a:avLst>
              <a:gd name="adj" fmla="val 4522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墨迹 2">
                <a:extLst>
                  <a:ext uri="{FF2B5EF4-FFF2-40B4-BE49-F238E27FC236}">
                    <a16:creationId xmlns:a16="http://schemas.microsoft.com/office/drawing/2014/main" id="{42F9A429-BC2A-8459-10D3-6E4061C11129}"/>
                  </a:ext>
                </a:extLst>
              </p14:cNvPr>
              <p14:cNvContentPartPr/>
              <p14:nvPr/>
            </p14:nvContentPartPr>
            <p14:xfrm>
              <a:off x="13709697" y="-1004821"/>
              <a:ext cx="12240" cy="360"/>
            </p14:xfrm>
          </p:contentPart>
        </mc:Choice>
        <mc:Fallback xmlns="">
          <p:pic>
            <p:nvPicPr>
              <p:cNvPr id="3" name="墨迹 2">
                <a:extLst>
                  <a:ext uri="{FF2B5EF4-FFF2-40B4-BE49-F238E27FC236}">
                    <a16:creationId xmlns:a16="http://schemas.microsoft.com/office/drawing/2014/main" id="{42F9A429-BC2A-8459-10D3-6E4061C111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91697" y="-1022821"/>
                <a:ext cx="4788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80B02B91-1DD9-F7CD-D7C5-9C46B73C53EB}"/>
              </a:ext>
            </a:extLst>
          </p:cNvPr>
          <p:cNvSpPr txBox="1"/>
          <p:nvPr/>
        </p:nvSpPr>
        <p:spPr>
          <a:xfrm>
            <a:off x="7040414" y="1694579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預期完成工作項目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8805BC7-B280-0ABD-A194-23A91E25095A}"/>
              </a:ext>
            </a:extLst>
          </p:cNvPr>
          <p:cNvSpPr txBox="1"/>
          <p:nvPr/>
        </p:nvSpPr>
        <p:spPr>
          <a:xfrm>
            <a:off x="9575837" y="4603715"/>
            <a:ext cx="5654351" cy="617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54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一、微電影正片</a:t>
            </a:r>
          </a:p>
          <a:p>
            <a:pPr>
              <a:lnSpc>
                <a:spcPct val="150000"/>
              </a:lnSpc>
            </a:pPr>
            <a:r>
              <a:rPr lang="zh-TW" altLang="zh-TW" sz="54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二、主題曲創作</a:t>
            </a:r>
          </a:p>
          <a:p>
            <a:pPr>
              <a:lnSpc>
                <a:spcPct val="150000"/>
              </a:lnSpc>
            </a:pPr>
            <a:r>
              <a:rPr lang="zh-TW" altLang="zh-TW" sz="54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三、校內外展</a:t>
            </a:r>
          </a:p>
          <a:p>
            <a:pPr>
              <a:lnSpc>
                <a:spcPct val="150000"/>
              </a:lnSpc>
            </a:pPr>
            <a:r>
              <a:rPr lang="zh-TW" altLang="zh-TW" sz="54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四、比賽</a:t>
            </a:r>
          </a:p>
          <a:p>
            <a:pPr>
              <a:lnSpc>
                <a:spcPct val="150000"/>
              </a:lnSpc>
            </a:pPr>
            <a:r>
              <a:rPr lang="zh-TW" altLang="zh-TW" sz="54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五、社群經營</a:t>
            </a:r>
          </a:p>
        </p:txBody>
      </p:sp>
    </p:spTree>
    <p:extLst>
      <p:ext uri="{BB962C8B-B14F-4D97-AF65-F5344CB8AC3E}">
        <p14:creationId xmlns:p14="http://schemas.microsoft.com/office/powerpoint/2010/main" val="63418213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78926C7A-7376-D479-B01B-A3DFC4CE3490}"/>
              </a:ext>
            </a:extLst>
          </p:cNvPr>
          <p:cNvSpPr txBox="1"/>
          <p:nvPr/>
        </p:nvSpPr>
        <p:spPr>
          <a:xfrm>
            <a:off x="3055106" y="3287033"/>
            <a:ext cx="18273783" cy="7928364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indent="304800">
              <a:lnSpc>
                <a:spcPct val="150000"/>
              </a:lnSpc>
            </a:pPr>
            <a:r>
              <a:rPr lang="zh-TW" altLang="en-US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</a:t>
            </a:r>
            <a:r>
              <a:rPr lang="zh-TW" altLang="zh-TW" sz="50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透過描寫姊妹之間從誤解到和解的情感歷程，《交錯的羈絆》旨在引發觀眾對家庭關係與人際溝通的深刻反思。我們希望觀眾能從故事中體會到，愛並非單向的付出，而是需要理解與尊重，才能在親密關係中找到平衡。對於年輕觀眾而言，本片能夠讓他們學習如何在追求自我與維繫家庭情感之間取得共識；而對年長觀眾來說，則有助於重新審視與子女的相處方式，促進世代之間更深刻的理解。 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685FE88-8926-721B-8A30-AA96D9C99356}"/>
              </a:ext>
            </a:extLst>
          </p:cNvPr>
          <p:cNvSpPr txBox="1"/>
          <p:nvPr/>
        </p:nvSpPr>
        <p:spPr>
          <a:xfrm>
            <a:off x="6829398" y="1638540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預期效益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</p:spTree>
    <p:extLst>
      <p:ext uri="{BB962C8B-B14F-4D97-AF65-F5344CB8AC3E}">
        <p14:creationId xmlns:p14="http://schemas.microsoft.com/office/powerpoint/2010/main" val="404547917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7044A4-6D60-E95B-2B99-E98D8AEA2521}"/>
              </a:ext>
            </a:extLst>
          </p:cNvPr>
          <p:cNvGrpSpPr/>
          <p:nvPr/>
        </p:nvGrpSpPr>
        <p:grpSpPr>
          <a:xfrm>
            <a:off x="5947023" y="3627120"/>
            <a:ext cx="12062562" cy="5362107"/>
            <a:chOff x="-88017" y="4693920"/>
            <a:chExt cx="12062562" cy="536210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5ADAD0B-4B99-B30D-D2CF-7A784D22B6D2}"/>
                </a:ext>
              </a:extLst>
            </p:cNvPr>
            <p:cNvSpPr/>
            <p:nvPr/>
          </p:nvSpPr>
          <p:spPr>
            <a:xfrm>
              <a:off x="4388446" y="4693920"/>
              <a:ext cx="3109634" cy="3112822"/>
            </a:xfrm>
            <a:prstGeom prst="ellipse">
              <a:avLst/>
            </a:prstGeom>
            <a:solidFill>
              <a:srgbClr val="E9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zh-TW" altLang="zh-TW" sz="9600" dirty="0">
                  <a:latin typeface="Source Han Sans TC"/>
                  <a:ea typeface="Source Han Sans TC"/>
                </a:rPr>
                <a:t>0</a:t>
              </a:r>
              <a:r>
                <a:rPr lang="en-US" altLang="zh-TW" sz="9600" dirty="0">
                  <a:latin typeface="Source Han Sans TC"/>
                  <a:ea typeface="Source Han Sans TC"/>
                </a:rPr>
                <a:t>6</a:t>
              </a:r>
              <a:endParaRPr lang="zh-CN" altLang="en-US" sz="9600" dirty="0">
                <a:latin typeface="字魂27号-布丁体" panose="00000500000000000000" pitchFamily="2" charset="-122"/>
                <a:ea typeface="字魂27号-布丁体" panose="00000500000000000000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9C23A3-CB52-1C65-9A1B-308D1C5F77CC}"/>
                </a:ext>
              </a:extLst>
            </p:cNvPr>
            <p:cNvSpPr txBox="1"/>
            <p:nvPr/>
          </p:nvSpPr>
          <p:spPr>
            <a:xfrm>
              <a:off x="-88017" y="8211987"/>
              <a:ext cx="12062562" cy="1844040"/>
            </a:xfrm>
            <a:prstGeom prst="rect">
              <a:avLst/>
            </a:prstGeom>
            <a:noFill/>
            <a:effectLst/>
          </p:spPr>
          <p:txBody>
            <a:bodyPr wrap="square" rtlCol="0">
              <a:normAutofit/>
            </a:bodyPr>
            <a:lstStyle/>
            <a:p>
              <a:pPr algn="dist"/>
              <a:r>
                <a:rPr lang="zh-TW" altLang="en-US" sz="115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ource Han Sans TC"/>
                  <a:ea typeface="Source Han Sans TC"/>
                </a:rPr>
                <a:t>未來進度</a:t>
              </a:r>
              <a:endParaRPr lang="zh-TW" altLang="zh-TW" sz="1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52027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DB22CE55-88E7-7D62-37F6-66F1A9FD346E}"/>
              </a:ext>
            </a:extLst>
          </p:cNvPr>
          <p:cNvSpPr txBox="1"/>
          <p:nvPr/>
        </p:nvSpPr>
        <p:spPr>
          <a:xfrm>
            <a:off x="6829398" y="1638540"/>
            <a:ext cx="10725201" cy="143256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甘特圖</a:t>
            </a:r>
            <a:endParaRPr lang="zh-TW" altLang="zh-TW" sz="8800" b="1" dirty="0">
              <a:solidFill>
                <a:schemeClr val="tx1">
                  <a:lumMod val="50000"/>
                  <a:lumOff val="50000"/>
                </a:schemeClr>
              </a:solidFill>
              <a:latin typeface="Source Han Sans TC"/>
              <a:ea typeface="Source Han Sans TC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0E021D2-E6E2-A638-C653-26DC8EFE8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1172" y="1344444"/>
            <a:ext cx="8921651" cy="1261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54157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9945456-FB02-80F8-5394-0483558E18E1}"/>
              </a:ext>
            </a:extLst>
          </p:cNvPr>
          <p:cNvSpPr txBox="1"/>
          <p:nvPr/>
        </p:nvSpPr>
        <p:spPr>
          <a:xfrm>
            <a:off x="5288572" y="5547360"/>
            <a:ext cx="13806856" cy="2621280"/>
          </a:xfrm>
          <a:prstGeom prst="rect">
            <a:avLst/>
          </a:prstGeom>
          <a:noFill/>
          <a:effectLst/>
        </p:spPr>
        <p:txBody>
          <a:bodyPr wrap="square" rtlCol="0">
            <a:normAutofit/>
          </a:bodyPr>
          <a:lstStyle/>
          <a:p>
            <a:pPr algn="dist"/>
            <a:r>
              <a:rPr lang="zh-TW" altLang="zh-TW" sz="1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謝謝</a:t>
            </a:r>
            <a:r>
              <a:rPr lang="zh-TW" altLang="en-US" sz="1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Han Sans TC"/>
                <a:ea typeface="Source Han Sans TC"/>
              </a:rPr>
              <a:t>大家</a:t>
            </a:r>
            <a:endParaRPr lang="en-US" altLang="zh-CN" sz="16600" b="1" dirty="0">
              <a:solidFill>
                <a:schemeClr val="tx1">
                  <a:lumMod val="50000"/>
                  <a:lumOff val="50000"/>
                </a:schemeClr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7629690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2.6 unknown"/>
  <p:tag name="AS_RELEASE_DATE" val="2021.11.30"/>
  <p:tag name="AS_TITLE" val="Aspose.Slides for Java"/>
  <p:tag name="AS_VERSION" val="21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3115</TotalTime>
  <Words>1074</Words>
  <Application>Microsoft Office PowerPoint</Application>
  <PresentationFormat>自訂</PresentationFormat>
  <Paragraphs>108</Paragraphs>
  <Slides>22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等线</vt:lpstr>
      <vt:lpstr>Helvetica Neue</vt:lpstr>
      <vt:lpstr>Source Han Sans TC</vt:lpstr>
      <vt:lpstr>字魂27号-布丁体</vt:lpstr>
      <vt:lpstr>微軟正黑體</vt:lpstr>
      <vt:lpstr>Arial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XLH</dc:creator>
  <cp:lastModifiedBy>榆~ yiting</cp:lastModifiedBy>
  <cp:revision>258</cp:revision>
  <dcterms:modified xsi:type="dcterms:W3CDTF">2025-03-02T17:37:11Z</dcterms:modified>
</cp:coreProperties>
</file>