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7" r:id="rId18"/>
    <p:sldId id="273" r:id="rId19"/>
    <p:sldId id="274" r:id="rId20"/>
    <p:sldId id="272" r:id="rId21"/>
    <p:sldId id="275" r:id="rId22"/>
    <p:sldId id="276" r:id="rId23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hVkNZzVZWw3EaqvvTcKk9a+gK84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3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6DC3160-CCA1-4E46-8EDF-325AD6E2424F}">
  <a:tblStyle styleId="{56DC3160-CCA1-4E46-8EDF-325AD6E2424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65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8012e2c835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g38012e2c835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43662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8012e2c835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g38012e2c835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80188b07dd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g380188b07dd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80188b07dd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g380188b07dd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80188b07dd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g380188b07dd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6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6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6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7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8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9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9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Zo8V4Lbxl4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B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1900"/>
            <a:ext cx="18328323" cy="10283207"/>
          </a:xfrm>
          <a:custGeom>
            <a:avLst/>
            <a:gdLst/>
            <a:ahLst/>
            <a:cxnLst/>
            <a:rect l="l" t="t" r="r" b="b"/>
            <a:pathLst>
              <a:path w="20252291" h="11554165" extrusionOk="0">
                <a:moveTo>
                  <a:pt x="0" y="0"/>
                </a:moveTo>
                <a:lnTo>
                  <a:pt x="20252291" y="0"/>
                </a:lnTo>
                <a:lnTo>
                  <a:pt x="20252291" y="11554165"/>
                </a:lnTo>
                <a:lnTo>
                  <a:pt x="0" y="115541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4919" t="-12319" r="-7399"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5" name="Google Shape;85;p1"/>
          <p:cNvSpPr/>
          <p:nvPr/>
        </p:nvSpPr>
        <p:spPr>
          <a:xfrm>
            <a:off x="0" y="0"/>
            <a:ext cx="18346961" cy="10287000"/>
          </a:xfrm>
          <a:custGeom>
            <a:avLst/>
            <a:gdLst/>
            <a:ahLst/>
            <a:cxnLst/>
            <a:rect l="l" t="t" r="r" b="b"/>
            <a:pathLst>
              <a:path w="18301208" h="10287000" extrusionOk="0">
                <a:moveTo>
                  <a:pt x="0" y="0"/>
                </a:moveTo>
                <a:lnTo>
                  <a:pt x="18301208" y="0"/>
                </a:lnTo>
                <a:lnTo>
                  <a:pt x="183012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35000"/>
            </a:blip>
            <a:stretch>
              <a:fillRect t="-80755" b="-51026"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6" name="Google Shape;86;p1"/>
          <p:cNvSpPr txBox="1"/>
          <p:nvPr/>
        </p:nvSpPr>
        <p:spPr>
          <a:xfrm>
            <a:off x="3156874" y="2753400"/>
            <a:ext cx="12877500" cy="26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399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114年第二十屆畢業專題</a:t>
            </a:r>
            <a:endParaRPr dirty="0"/>
          </a:p>
          <a:p>
            <a:pPr marL="0" marR="0" lvl="0" indent="0" algn="ctr" rtl="0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399" b="1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399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《</a:t>
            </a:r>
            <a:r>
              <a:rPr lang="en-US" sz="6399" b="1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你也可以叫我小高》劇情片</a:t>
            </a:r>
            <a:r>
              <a:rPr lang="en-US" sz="6399" b="1" dirty="0" err="1">
                <a:solidFill>
                  <a:srgbClr val="FFFFFF"/>
                </a:solidFill>
              </a:rPr>
              <a:t>製作</a:t>
            </a:r>
            <a:endParaRPr sz="6399" b="1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5505851" y="7557536"/>
            <a:ext cx="7276200" cy="12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9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START NOW!</a:t>
            </a:r>
            <a:endParaRPr dirty="0"/>
          </a:p>
        </p:txBody>
      </p:sp>
      <p:sp>
        <p:nvSpPr>
          <p:cNvPr id="88" name="Google Shape;88;p1"/>
          <p:cNvSpPr txBox="1"/>
          <p:nvPr/>
        </p:nvSpPr>
        <p:spPr>
          <a:xfrm>
            <a:off x="5823331" y="1400743"/>
            <a:ext cx="7137828" cy="659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亞洲大學</a:t>
            </a:r>
            <a:r>
              <a:rPr lang="en-US" sz="42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200" b="1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資訊傳播學系</a:t>
            </a:r>
            <a:endParaRPr sz="4200" b="1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7355280" y="5724354"/>
            <a:ext cx="3404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專題成果報告</a:t>
            </a:r>
            <a:endParaRPr sz="4200" b="1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7093230" y="6682632"/>
            <a:ext cx="39285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指導教授</a:t>
            </a:r>
            <a:r>
              <a:rPr lang="en-US" sz="36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600" b="1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曾也慎</a:t>
            </a:r>
            <a:endParaRPr sz="3600" b="1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B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2"/>
          <p:cNvGrpSpPr/>
          <p:nvPr/>
        </p:nvGrpSpPr>
        <p:grpSpPr>
          <a:xfrm>
            <a:off x="5062021" y="884039"/>
            <a:ext cx="8163958" cy="8374261"/>
            <a:chOff x="0" y="-38100"/>
            <a:chExt cx="2150178" cy="2205567"/>
          </a:xfrm>
        </p:grpSpPr>
        <p:sp>
          <p:nvSpPr>
            <p:cNvPr id="96" name="Google Shape;96;p2"/>
            <p:cNvSpPr/>
            <p:nvPr/>
          </p:nvSpPr>
          <p:spPr>
            <a:xfrm>
              <a:off x="0" y="0"/>
              <a:ext cx="2150178" cy="2167467"/>
            </a:xfrm>
            <a:custGeom>
              <a:avLst/>
              <a:gdLst/>
              <a:ahLst/>
              <a:cxnLst/>
              <a:rect l="l" t="t" r="r" b="b"/>
              <a:pathLst>
                <a:path w="2150178" h="2167467" extrusionOk="0">
                  <a:moveTo>
                    <a:pt x="56898" y="0"/>
                  </a:moveTo>
                  <a:lnTo>
                    <a:pt x="2093280" y="0"/>
                  </a:lnTo>
                  <a:cubicBezTo>
                    <a:pt x="2108370" y="0"/>
                    <a:pt x="2122843" y="5995"/>
                    <a:pt x="2133513" y="16665"/>
                  </a:cubicBezTo>
                  <a:cubicBezTo>
                    <a:pt x="2144184" y="27336"/>
                    <a:pt x="2150178" y="41808"/>
                    <a:pt x="2150178" y="56898"/>
                  </a:cubicBezTo>
                  <a:lnTo>
                    <a:pt x="2150178" y="2110568"/>
                  </a:lnTo>
                  <a:cubicBezTo>
                    <a:pt x="2150178" y="2125659"/>
                    <a:pt x="2144184" y="2140131"/>
                    <a:pt x="2133513" y="2150802"/>
                  </a:cubicBezTo>
                  <a:cubicBezTo>
                    <a:pt x="2122843" y="2161472"/>
                    <a:pt x="2108370" y="2167467"/>
                    <a:pt x="2093280" y="2167467"/>
                  </a:cubicBezTo>
                  <a:lnTo>
                    <a:pt x="56898" y="2167467"/>
                  </a:lnTo>
                  <a:cubicBezTo>
                    <a:pt x="41808" y="2167467"/>
                    <a:pt x="27336" y="2161472"/>
                    <a:pt x="16665" y="2150802"/>
                  </a:cubicBezTo>
                  <a:cubicBezTo>
                    <a:pt x="5995" y="2140131"/>
                    <a:pt x="0" y="2125659"/>
                    <a:pt x="0" y="2110568"/>
                  </a:cubicBezTo>
                  <a:lnTo>
                    <a:pt x="0" y="56898"/>
                  </a:lnTo>
                  <a:cubicBezTo>
                    <a:pt x="0" y="41808"/>
                    <a:pt x="5995" y="27336"/>
                    <a:pt x="16665" y="16665"/>
                  </a:cubicBezTo>
                  <a:cubicBezTo>
                    <a:pt x="27336" y="5995"/>
                    <a:pt x="41808" y="0"/>
                    <a:pt x="56898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 txBox="1"/>
            <p:nvPr/>
          </p:nvSpPr>
          <p:spPr>
            <a:xfrm>
              <a:off x="0" y="-38100"/>
              <a:ext cx="2150178" cy="22055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8" name="Google Shape;98;p2"/>
          <p:cNvSpPr/>
          <p:nvPr/>
        </p:nvSpPr>
        <p:spPr>
          <a:xfrm>
            <a:off x="0" y="-81325"/>
            <a:ext cx="18288000" cy="10364153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-7750" y="-38100"/>
            <a:ext cx="18291008" cy="10363199"/>
          </a:xfrm>
          <a:custGeom>
            <a:avLst/>
            <a:gdLst/>
            <a:ahLst/>
            <a:cxnLst/>
            <a:rect l="l" t="t" r="r" b="b"/>
            <a:pathLst>
              <a:path w="4816592" h="2709333" extrusionOk="0">
                <a:moveTo>
                  <a:pt x="0" y="0"/>
                </a:moveTo>
                <a:lnTo>
                  <a:pt x="4816592" y="0"/>
                </a:lnTo>
                <a:lnTo>
                  <a:pt x="4816592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0000">
              <a:alpha val="34901"/>
            </a:srgbClr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0" name="Google Shape;100;p2"/>
          <p:cNvSpPr txBox="1"/>
          <p:nvPr/>
        </p:nvSpPr>
        <p:spPr>
          <a:xfrm>
            <a:off x="5993308" y="354744"/>
            <a:ext cx="62889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目次</a:t>
            </a:r>
            <a:endParaRPr/>
          </a:p>
        </p:txBody>
      </p:sp>
      <p:grpSp>
        <p:nvGrpSpPr>
          <p:cNvPr id="101" name="Google Shape;101;p2"/>
          <p:cNvGrpSpPr/>
          <p:nvPr/>
        </p:nvGrpSpPr>
        <p:grpSpPr>
          <a:xfrm>
            <a:off x="5570147" y="1375148"/>
            <a:ext cx="7008493" cy="651568"/>
            <a:chOff x="-8317" y="-2685707"/>
            <a:chExt cx="9344657" cy="868757"/>
          </a:xfrm>
        </p:grpSpPr>
        <p:sp>
          <p:nvSpPr>
            <p:cNvPr id="102" name="Google Shape;102;p2"/>
            <p:cNvSpPr txBox="1"/>
            <p:nvPr/>
          </p:nvSpPr>
          <p:spPr>
            <a:xfrm>
              <a:off x="-8317" y="-2678850"/>
              <a:ext cx="6612300" cy="86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200" b="1" dirty="0" err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進度甘特圖與支出表</a:t>
              </a:r>
              <a:endParaRPr sz="42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2"/>
            <p:cNvSpPr txBox="1"/>
            <p:nvPr/>
          </p:nvSpPr>
          <p:spPr>
            <a:xfrm>
              <a:off x="8201740" y="-2685707"/>
              <a:ext cx="1134600" cy="86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2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P.3</a:t>
              </a:r>
              <a:endParaRPr dirty="0"/>
            </a:p>
          </p:txBody>
        </p:sp>
      </p:grpSp>
      <p:grpSp>
        <p:nvGrpSpPr>
          <p:cNvPr id="104" name="Google Shape;104;p2"/>
          <p:cNvGrpSpPr/>
          <p:nvPr/>
        </p:nvGrpSpPr>
        <p:grpSpPr>
          <a:xfrm>
            <a:off x="5588090" y="4232662"/>
            <a:ext cx="7337168" cy="904863"/>
            <a:chOff x="7767" y="-2633867"/>
            <a:chExt cx="9782891" cy="1206484"/>
          </a:xfrm>
        </p:grpSpPr>
        <p:sp>
          <p:nvSpPr>
            <p:cNvPr id="105" name="Google Shape;105;p2"/>
            <p:cNvSpPr txBox="1"/>
            <p:nvPr/>
          </p:nvSpPr>
          <p:spPr>
            <a:xfrm>
              <a:off x="7767" y="-2633867"/>
              <a:ext cx="4267200" cy="86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200" b="1" dirty="0" err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成果展示</a:t>
              </a:r>
              <a:endParaRPr dirty="0"/>
            </a:p>
          </p:txBody>
        </p:sp>
        <p:sp>
          <p:nvSpPr>
            <p:cNvPr id="106" name="Google Shape;106;p2"/>
            <p:cNvSpPr txBox="1"/>
            <p:nvPr/>
          </p:nvSpPr>
          <p:spPr>
            <a:xfrm>
              <a:off x="7731743" y="-2633867"/>
              <a:ext cx="2058915" cy="12064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2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P.1</a:t>
              </a:r>
              <a:r>
                <a:rPr lang="en-US" sz="4200" b="1" dirty="0">
                  <a:solidFill>
                    <a:srgbClr val="FFFFFF"/>
                  </a:solidFill>
                </a:rPr>
                <a:t>2</a:t>
              </a:r>
              <a:endParaRPr dirty="0"/>
            </a:p>
          </p:txBody>
        </p:sp>
      </p:grpSp>
      <p:grpSp>
        <p:nvGrpSpPr>
          <p:cNvPr id="107" name="Google Shape;107;p2"/>
          <p:cNvGrpSpPr/>
          <p:nvPr/>
        </p:nvGrpSpPr>
        <p:grpSpPr>
          <a:xfrm>
            <a:off x="5588165" y="3272950"/>
            <a:ext cx="7337093" cy="768500"/>
            <a:chOff x="7867" y="-4449401"/>
            <a:chExt cx="9782791" cy="1024667"/>
          </a:xfrm>
        </p:grpSpPr>
        <p:sp>
          <p:nvSpPr>
            <p:cNvPr id="108" name="Google Shape;108;p2"/>
            <p:cNvSpPr txBox="1"/>
            <p:nvPr/>
          </p:nvSpPr>
          <p:spPr>
            <a:xfrm>
              <a:off x="7867" y="-4286633"/>
              <a:ext cx="4267200" cy="861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200" b="1" dirty="0" err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預告片</a:t>
              </a:r>
              <a:endParaRPr dirty="0"/>
            </a:p>
          </p:txBody>
        </p:sp>
        <p:sp>
          <p:nvSpPr>
            <p:cNvPr id="109" name="Google Shape;109;p2"/>
            <p:cNvSpPr txBox="1"/>
            <p:nvPr/>
          </p:nvSpPr>
          <p:spPr>
            <a:xfrm>
              <a:off x="8041058" y="-4449401"/>
              <a:ext cx="1749600" cy="861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2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P.</a:t>
              </a:r>
              <a:r>
                <a:rPr lang="en-US" sz="4200" b="1" dirty="0">
                  <a:solidFill>
                    <a:srgbClr val="FFFFFF"/>
                  </a:solidFill>
                </a:rPr>
                <a:t>10</a:t>
              </a:r>
              <a:endParaRPr dirty="0"/>
            </a:p>
          </p:txBody>
        </p:sp>
      </p:grpSp>
      <p:grpSp>
        <p:nvGrpSpPr>
          <p:cNvPr id="110" name="Google Shape;110;p2"/>
          <p:cNvGrpSpPr/>
          <p:nvPr/>
        </p:nvGrpSpPr>
        <p:grpSpPr>
          <a:xfrm>
            <a:off x="5588090" y="2308300"/>
            <a:ext cx="7044425" cy="793429"/>
            <a:chOff x="-23983" y="-2255687"/>
            <a:chExt cx="9392566" cy="1057905"/>
          </a:xfrm>
        </p:grpSpPr>
        <p:sp>
          <p:nvSpPr>
            <p:cNvPr id="111" name="Google Shape;111;p2"/>
            <p:cNvSpPr txBox="1"/>
            <p:nvPr/>
          </p:nvSpPr>
          <p:spPr>
            <a:xfrm>
              <a:off x="-23983" y="-2080082"/>
              <a:ext cx="2924700" cy="88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299" b="1" dirty="0" err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平台進度</a:t>
              </a:r>
              <a:r>
                <a:rPr lang="en-US" sz="4199" b="1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              </a:t>
              </a:r>
              <a:endParaRPr dirty="0"/>
            </a:p>
          </p:txBody>
        </p:sp>
        <p:sp>
          <p:nvSpPr>
            <p:cNvPr id="112" name="Google Shape;112;p2"/>
            <p:cNvSpPr txBox="1"/>
            <p:nvPr/>
          </p:nvSpPr>
          <p:spPr>
            <a:xfrm>
              <a:off x="8217183" y="-2255687"/>
              <a:ext cx="1151400" cy="86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2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P.6 </a:t>
              </a:r>
              <a:endParaRPr dirty="0"/>
            </a:p>
          </p:txBody>
        </p:sp>
      </p:grpSp>
      <p:grpSp>
        <p:nvGrpSpPr>
          <p:cNvPr id="113" name="Google Shape;113;p2"/>
          <p:cNvGrpSpPr/>
          <p:nvPr/>
        </p:nvGrpSpPr>
        <p:grpSpPr>
          <a:xfrm>
            <a:off x="5570147" y="8348958"/>
            <a:ext cx="7337094" cy="904876"/>
            <a:chOff x="166483" y="-4662650"/>
            <a:chExt cx="9782792" cy="1206503"/>
          </a:xfrm>
        </p:grpSpPr>
        <p:sp>
          <p:nvSpPr>
            <p:cNvPr id="114" name="Google Shape;114;p2"/>
            <p:cNvSpPr txBox="1"/>
            <p:nvPr/>
          </p:nvSpPr>
          <p:spPr>
            <a:xfrm>
              <a:off x="166483" y="-4662650"/>
              <a:ext cx="4267200" cy="861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200" b="1" dirty="0" err="1">
                  <a:solidFill>
                    <a:srgbClr val="FFFFFF"/>
                  </a:solidFill>
                </a:rPr>
                <a:t>預期效益</a:t>
              </a:r>
              <a:endParaRPr dirty="0"/>
            </a:p>
          </p:txBody>
        </p:sp>
        <p:sp>
          <p:nvSpPr>
            <p:cNvPr id="115" name="Google Shape;115;p2"/>
            <p:cNvSpPr txBox="1"/>
            <p:nvPr/>
          </p:nvSpPr>
          <p:spPr>
            <a:xfrm>
              <a:off x="8199675" y="-4662633"/>
              <a:ext cx="1749600" cy="12064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2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P.</a:t>
              </a:r>
              <a:r>
                <a:rPr lang="en-US" altLang="zh-TW" sz="4200" b="1" dirty="0">
                  <a:solidFill>
                    <a:srgbClr val="FFFFFF"/>
                  </a:solidFill>
                </a:rPr>
                <a:t>20</a:t>
              </a:r>
              <a:endParaRPr dirty="0"/>
            </a:p>
          </p:txBody>
        </p:sp>
      </p:grpSp>
      <p:grpSp>
        <p:nvGrpSpPr>
          <p:cNvPr id="116" name="Google Shape;116;p2"/>
          <p:cNvGrpSpPr/>
          <p:nvPr/>
        </p:nvGrpSpPr>
        <p:grpSpPr>
          <a:xfrm>
            <a:off x="5588165" y="6189307"/>
            <a:ext cx="7337093" cy="646436"/>
            <a:chOff x="30050" y="-4669333"/>
            <a:chExt cx="9782791" cy="861915"/>
          </a:xfrm>
        </p:grpSpPr>
        <p:sp>
          <p:nvSpPr>
            <p:cNvPr id="117" name="Google Shape;117;p2"/>
            <p:cNvSpPr txBox="1"/>
            <p:nvPr/>
          </p:nvSpPr>
          <p:spPr>
            <a:xfrm>
              <a:off x="30050" y="-4669333"/>
              <a:ext cx="4267200" cy="861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200" b="1" dirty="0" err="1">
                  <a:solidFill>
                    <a:srgbClr val="FFFFFF"/>
                  </a:solidFill>
                </a:rPr>
                <a:t>公播</a:t>
              </a:r>
              <a:endParaRPr dirty="0"/>
            </a:p>
          </p:txBody>
        </p:sp>
        <p:sp>
          <p:nvSpPr>
            <p:cNvPr id="118" name="Google Shape;118;p2"/>
            <p:cNvSpPr txBox="1"/>
            <p:nvPr/>
          </p:nvSpPr>
          <p:spPr>
            <a:xfrm>
              <a:off x="8063241" y="-4669317"/>
              <a:ext cx="1749600" cy="861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2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P.</a:t>
              </a:r>
              <a:r>
                <a:rPr lang="en-US" sz="4200" b="1">
                  <a:solidFill>
                    <a:srgbClr val="FFFFFF"/>
                  </a:solidFill>
                </a:rPr>
                <a:t>18</a:t>
              </a:r>
              <a:endParaRPr/>
            </a:p>
          </p:txBody>
        </p:sp>
      </p:grpSp>
      <p:grpSp>
        <p:nvGrpSpPr>
          <p:cNvPr id="119" name="Google Shape;119;p2"/>
          <p:cNvGrpSpPr/>
          <p:nvPr/>
        </p:nvGrpSpPr>
        <p:grpSpPr>
          <a:xfrm>
            <a:off x="5570147" y="7275930"/>
            <a:ext cx="7337093" cy="646436"/>
            <a:chOff x="459817" y="-4176883"/>
            <a:chExt cx="9782791" cy="861916"/>
          </a:xfrm>
        </p:grpSpPr>
        <p:sp>
          <p:nvSpPr>
            <p:cNvPr id="120" name="Google Shape;120;p2"/>
            <p:cNvSpPr txBox="1"/>
            <p:nvPr/>
          </p:nvSpPr>
          <p:spPr>
            <a:xfrm>
              <a:off x="459817" y="-4176883"/>
              <a:ext cx="4267200" cy="86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200" b="1" dirty="0" err="1">
                  <a:solidFill>
                    <a:srgbClr val="FFFFFF"/>
                  </a:solidFill>
                </a:rPr>
                <a:t>預期參加比賽</a:t>
              </a:r>
              <a:endParaRPr dirty="0"/>
            </a:p>
          </p:txBody>
        </p:sp>
        <p:sp>
          <p:nvSpPr>
            <p:cNvPr id="121" name="Google Shape;121;p2"/>
            <p:cNvSpPr txBox="1"/>
            <p:nvPr/>
          </p:nvSpPr>
          <p:spPr>
            <a:xfrm>
              <a:off x="8493008" y="-4176867"/>
              <a:ext cx="1749600" cy="86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2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P.</a:t>
              </a:r>
              <a:r>
                <a:rPr lang="en-US" sz="4200" b="1">
                  <a:solidFill>
                    <a:srgbClr val="FFFFFF"/>
                  </a:solidFill>
                </a:rPr>
                <a:t>19</a:t>
              </a:r>
              <a:endParaRPr/>
            </a:p>
          </p:txBody>
        </p:sp>
      </p:grpSp>
      <p:grpSp>
        <p:nvGrpSpPr>
          <p:cNvPr id="122" name="Google Shape;122;p2"/>
          <p:cNvGrpSpPr/>
          <p:nvPr/>
        </p:nvGrpSpPr>
        <p:grpSpPr>
          <a:xfrm>
            <a:off x="5588165" y="9340225"/>
            <a:ext cx="7337094" cy="904875"/>
            <a:chOff x="-36717" y="-662783"/>
            <a:chExt cx="9782792" cy="1206500"/>
          </a:xfrm>
        </p:grpSpPr>
        <p:sp>
          <p:nvSpPr>
            <p:cNvPr id="123" name="Google Shape;123;p2"/>
            <p:cNvSpPr txBox="1"/>
            <p:nvPr/>
          </p:nvSpPr>
          <p:spPr>
            <a:xfrm>
              <a:off x="-36717" y="-662783"/>
              <a:ext cx="4267200" cy="861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200" b="1">
                  <a:solidFill>
                    <a:srgbClr val="FFFFFF"/>
                  </a:solidFill>
                </a:rPr>
                <a:t>心得</a:t>
              </a:r>
              <a:endParaRPr/>
            </a:p>
          </p:txBody>
        </p:sp>
        <p:sp>
          <p:nvSpPr>
            <p:cNvPr id="124" name="Google Shape;124;p2"/>
            <p:cNvSpPr txBox="1"/>
            <p:nvPr/>
          </p:nvSpPr>
          <p:spPr>
            <a:xfrm>
              <a:off x="7996475" y="-662767"/>
              <a:ext cx="1749600" cy="12064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2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P.</a:t>
              </a:r>
              <a:r>
                <a:rPr lang="en-US" altLang="zh-TW" sz="4200" b="1" dirty="0">
                  <a:solidFill>
                    <a:srgbClr val="FFFFFF"/>
                  </a:solidFill>
                </a:rPr>
                <a:t>21</a:t>
              </a:r>
              <a:endParaRPr dirty="0"/>
            </a:p>
          </p:txBody>
        </p:sp>
      </p:grpSp>
      <p:grpSp>
        <p:nvGrpSpPr>
          <p:cNvPr id="32" name="Google Shape;104;p2">
            <a:extLst>
              <a:ext uri="{FF2B5EF4-FFF2-40B4-BE49-F238E27FC236}">
                <a16:creationId xmlns:a16="http://schemas.microsoft.com/office/drawing/2014/main" id="{6568ADD5-6270-4FEE-8280-1F9FF0329EE1}"/>
              </a:ext>
            </a:extLst>
          </p:cNvPr>
          <p:cNvGrpSpPr/>
          <p:nvPr/>
        </p:nvGrpSpPr>
        <p:grpSpPr>
          <a:xfrm>
            <a:off x="5588090" y="5202510"/>
            <a:ext cx="7337168" cy="904863"/>
            <a:chOff x="7767" y="-2633867"/>
            <a:chExt cx="9782891" cy="1206484"/>
          </a:xfrm>
        </p:grpSpPr>
        <p:sp>
          <p:nvSpPr>
            <p:cNvPr id="33" name="Google Shape;105;p2">
              <a:extLst>
                <a:ext uri="{FF2B5EF4-FFF2-40B4-BE49-F238E27FC236}">
                  <a16:creationId xmlns:a16="http://schemas.microsoft.com/office/drawing/2014/main" id="{EFA1CD73-FAEF-4E0D-BC5C-2A712AD2CCD2}"/>
                </a:ext>
              </a:extLst>
            </p:cNvPr>
            <p:cNvSpPr txBox="1"/>
            <p:nvPr/>
          </p:nvSpPr>
          <p:spPr>
            <a:xfrm>
              <a:off x="7767" y="-2633867"/>
              <a:ext cx="4267200" cy="12064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altLang="en-US" sz="4200" b="1" dirty="0">
                  <a:solidFill>
                    <a:srgbClr val="FFFFFF"/>
                  </a:solidFill>
                </a:rPr>
                <a:t>行銷規劃</a:t>
              </a:r>
              <a:endParaRPr sz="4200" b="1" dirty="0">
                <a:solidFill>
                  <a:srgbClr val="FFFFFF"/>
                </a:solidFill>
              </a:endParaRPr>
            </a:p>
          </p:txBody>
        </p:sp>
        <p:sp>
          <p:nvSpPr>
            <p:cNvPr id="34" name="Google Shape;106;p2">
              <a:extLst>
                <a:ext uri="{FF2B5EF4-FFF2-40B4-BE49-F238E27FC236}">
                  <a16:creationId xmlns:a16="http://schemas.microsoft.com/office/drawing/2014/main" id="{890B4D1F-0E16-477D-AFA1-ED68B1F6BE36}"/>
                </a:ext>
              </a:extLst>
            </p:cNvPr>
            <p:cNvSpPr txBox="1"/>
            <p:nvPr/>
          </p:nvSpPr>
          <p:spPr>
            <a:xfrm>
              <a:off x="7731743" y="-2633867"/>
              <a:ext cx="2058915" cy="12064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2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P.</a:t>
              </a:r>
              <a:r>
                <a:rPr lang="en-US" altLang="zh-TW" sz="42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17</a:t>
              </a:r>
              <a:endParaRPr dirty="0"/>
            </a:p>
          </p:txBody>
        </p:sp>
      </p:grp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B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3"/>
          <p:cNvGrpSpPr/>
          <p:nvPr/>
        </p:nvGrpSpPr>
        <p:grpSpPr>
          <a:xfrm>
            <a:off x="8999063" y="2453901"/>
            <a:ext cx="8533254" cy="4567657"/>
            <a:chOff x="0" y="-38100"/>
            <a:chExt cx="1887318" cy="1010239"/>
          </a:xfrm>
        </p:grpSpPr>
        <p:sp>
          <p:nvSpPr>
            <p:cNvPr id="130" name="Google Shape;130;p3"/>
            <p:cNvSpPr/>
            <p:nvPr/>
          </p:nvSpPr>
          <p:spPr>
            <a:xfrm>
              <a:off x="0" y="0"/>
              <a:ext cx="1887318" cy="972139"/>
            </a:xfrm>
            <a:custGeom>
              <a:avLst/>
              <a:gdLst/>
              <a:ahLst/>
              <a:cxnLst/>
              <a:rect l="l" t="t" r="r" b="b"/>
              <a:pathLst>
                <a:path w="1887318" h="972139" extrusionOk="0">
                  <a:moveTo>
                    <a:pt x="54436" y="0"/>
                  </a:moveTo>
                  <a:lnTo>
                    <a:pt x="1832882" y="0"/>
                  </a:lnTo>
                  <a:cubicBezTo>
                    <a:pt x="1862946" y="0"/>
                    <a:pt x="1887318" y="24372"/>
                    <a:pt x="1887318" y="54436"/>
                  </a:cubicBezTo>
                  <a:lnTo>
                    <a:pt x="1887318" y="917703"/>
                  </a:lnTo>
                  <a:cubicBezTo>
                    <a:pt x="1887318" y="947767"/>
                    <a:pt x="1862946" y="972139"/>
                    <a:pt x="1832882" y="972139"/>
                  </a:cubicBezTo>
                  <a:lnTo>
                    <a:pt x="54436" y="972139"/>
                  </a:lnTo>
                  <a:cubicBezTo>
                    <a:pt x="39999" y="972139"/>
                    <a:pt x="26153" y="966404"/>
                    <a:pt x="15944" y="956195"/>
                  </a:cubicBezTo>
                  <a:cubicBezTo>
                    <a:pt x="5735" y="945986"/>
                    <a:pt x="0" y="932140"/>
                    <a:pt x="0" y="917703"/>
                  </a:cubicBezTo>
                  <a:lnTo>
                    <a:pt x="0" y="54436"/>
                  </a:lnTo>
                  <a:cubicBezTo>
                    <a:pt x="0" y="24372"/>
                    <a:pt x="24372" y="0"/>
                    <a:pt x="54436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3"/>
            <p:cNvSpPr txBox="1"/>
            <p:nvPr/>
          </p:nvSpPr>
          <p:spPr>
            <a:xfrm>
              <a:off x="0" y="-38100"/>
              <a:ext cx="1887317" cy="10102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p3"/>
          <p:cNvSpPr/>
          <p:nvPr/>
        </p:nvSpPr>
        <p:spPr>
          <a:xfrm>
            <a:off x="2000607" y="4823862"/>
            <a:ext cx="5222095" cy="4797800"/>
          </a:xfrm>
          <a:custGeom>
            <a:avLst/>
            <a:gdLst/>
            <a:ahLst/>
            <a:cxnLst/>
            <a:rect l="l" t="t" r="r" b="b"/>
            <a:pathLst>
              <a:path w="5222095" h="4797800" extrusionOk="0">
                <a:moveTo>
                  <a:pt x="0" y="0"/>
                </a:moveTo>
                <a:lnTo>
                  <a:pt x="5222095" y="0"/>
                </a:lnTo>
                <a:lnTo>
                  <a:pt x="5222095" y="4797800"/>
                </a:lnTo>
                <a:lnTo>
                  <a:pt x="0" y="4797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3" name="Google Shape;133;p3"/>
          <p:cNvSpPr/>
          <p:nvPr/>
        </p:nvSpPr>
        <p:spPr>
          <a:xfrm>
            <a:off x="7314024" y="5248242"/>
            <a:ext cx="1052009" cy="1052009"/>
          </a:xfrm>
          <a:custGeom>
            <a:avLst/>
            <a:gdLst/>
            <a:ahLst/>
            <a:cxnLst/>
            <a:rect l="l" t="t" r="r" b="b"/>
            <a:pathLst>
              <a:path w="1052009" h="1052009" extrusionOk="0">
                <a:moveTo>
                  <a:pt x="0" y="0"/>
                </a:moveTo>
                <a:lnTo>
                  <a:pt x="1052009" y="0"/>
                </a:lnTo>
                <a:lnTo>
                  <a:pt x="1052009" y="1052009"/>
                </a:lnTo>
                <a:lnTo>
                  <a:pt x="0" y="10520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4" name="Google Shape;134;p3"/>
          <p:cNvSpPr/>
          <p:nvPr/>
        </p:nvSpPr>
        <p:spPr>
          <a:xfrm>
            <a:off x="0" y="0"/>
            <a:ext cx="19985399" cy="10287000"/>
          </a:xfrm>
          <a:custGeom>
            <a:avLst/>
            <a:gdLst/>
            <a:ahLst/>
            <a:cxnLst/>
            <a:rect l="l" t="t" r="r" b="b"/>
            <a:pathLst>
              <a:path w="18293271" h="10287000" extrusionOk="0">
                <a:moveTo>
                  <a:pt x="0" y="0"/>
                </a:moveTo>
                <a:lnTo>
                  <a:pt x="18293271" y="0"/>
                </a:lnTo>
                <a:lnTo>
                  <a:pt x="1829327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9238" b="-9238"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135" name="Google Shape;135;p3"/>
          <p:cNvGrpSpPr/>
          <p:nvPr/>
        </p:nvGrpSpPr>
        <p:grpSpPr>
          <a:xfrm>
            <a:off x="-50" y="-138249"/>
            <a:ext cx="19985489" cy="10461401"/>
            <a:chOff x="0" y="-38100"/>
            <a:chExt cx="4816593" cy="2747433"/>
          </a:xfrm>
        </p:grpSpPr>
        <p:sp>
          <p:nvSpPr>
            <p:cNvPr id="136" name="Google Shape;136;p3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>
                <a:alpha val="34901"/>
              </a:srgbClr>
            </a:solidFill>
            <a:ln>
              <a:noFill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37" name="Google Shape;137;p3"/>
            <p:cNvSpPr txBox="1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" name="Google Shape;138;p3"/>
          <p:cNvGrpSpPr/>
          <p:nvPr/>
        </p:nvGrpSpPr>
        <p:grpSpPr>
          <a:xfrm>
            <a:off x="2094150" y="2816053"/>
            <a:ext cx="15797111" cy="6805601"/>
            <a:chOff x="-1470103" y="-17226"/>
            <a:chExt cx="3391612" cy="1505198"/>
          </a:xfrm>
        </p:grpSpPr>
        <p:sp>
          <p:nvSpPr>
            <p:cNvPr id="139" name="Google Shape;139;p3"/>
            <p:cNvSpPr/>
            <p:nvPr/>
          </p:nvSpPr>
          <p:spPr>
            <a:xfrm>
              <a:off x="34191" y="-17226"/>
              <a:ext cx="1887318" cy="972139"/>
            </a:xfrm>
            <a:custGeom>
              <a:avLst/>
              <a:gdLst/>
              <a:ahLst/>
              <a:cxnLst/>
              <a:rect l="l" t="t" r="r" b="b"/>
              <a:pathLst>
                <a:path w="1887318" h="972139" extrusionOk="0">
                  <a:moveTo>
                    <a:pt x="54436" y="0"/>
                  </a:moveTo>
                  <a:lnTo>
                    <a:pt x="1832882" y="0"/>
                  </a:lnTo>
                  <a:cubicBezTo>
                    <a:pt x="1862946" y="0"/>
                    <a:pt x="1887318" y="24372"/>
                    <a:pt x="1887318" y="54436"/>
                  </a:cubicBezTo>
                  <a:lnTo>
                    <a:pt x="1887318" y="917703"/>
                  </a:lnTo>
                  <a:cubicBezTo>
                    <a:pt x="1887318" y="947767"/>
                    <a:pt x="1862946" y="972139"/>
                    <a:pt x="1832882" y="972139"/>
                  </a:cubicBezTo>
                  <a:lnTo>
                    <a:pt x="54436" y="972139"/>
                  </a:lnTo>
                  <a:cubicBezTo>
                    <a:pt x="39999" y="972139"/>
                    <a:pt x="26153" y="966404"/>
                    <a:pt x="15944" y="956195"/>
                  </a:cubicBezTo>
                  <a:cubicBezTo>
                    <a:pt x="5735" y="945986"/>
                    <a:pt x="0" y="932140"/>
                    <a:pt x="0" y="917703"/>
                  </a:cubicBezTo>
                  <a:lnTo>
                    <a:pt x="0" y="54436"/>
                  </a:lnTo>
                  <a:cubicBezTo>
                    <a:pt x="0" y="24372"/>
                    <a:pt x="24372" y="0"/>
                    <a:pt x="54436" y="0"/>
                  </a:cubicBezTo>
                  <a:close/>
                </a:path>
              </a:pathLst>
            </a:custGeom>
            <a:solidFill>
              <a:srgbClr val="EFE8DB">
                <a:alpha val="19610"/>
              </a:srgbClr>
            </a:solidFill>
            <a:ln w="28575" cap="rnd" cmpd="sng">
              <a:solidFill>
                <a:srgbClr val="163723">
                  <a:alpha val="1961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3"/>
            <p:cNvSpPr txBox="1"/>
            <p:nvPr/>
          </p:nvSpPr>
          <p:spPr>
            <a:xfrm>
              <a:off x="-1470103" y="477871"/>
              <a:ext cx="1887300" cy="101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1" name="Google Shape;141;p3"/>
          <p:cNvSpPr txBox="1"/>
          <p:nvPr/>
        </p:nvSpPr>
        <p:spPr>
          <a:xfrm>
            <a:off x="9401450" y="4056275"/>
            <a:ext cx="8353500" cy="18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98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進度甘特圖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B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"/>
          <p:cNvSpPr/>
          <p:nvPr/>
        </p:nvSpPr>
        <p:spPr>
          <a:xfrm>
            <a:off x="0" y="0"/>
            <a:ext cx="18323854" cy="10281007"/>
          </a:xfrm>
          <a:custGeom>
            <a:avLst/>
            <a:gdLst/>
            <a:ahLst/>
            <a:cxnLst/>
            <a:rect l="l" t="t" r="r" b="b"/>
            <a:pathLst>
              <a:path w="18602897" h="10464129" extrusionOk="0">
                <a:moveTo>
                  <a:pt x="0" y="0"/>
                </a:moveTo>
                <a:lnTo>
                  <a:pt x="18602897" y="0"/>
                </a:lnTo>
                <a:lnTo>
                  <a:pt x="18602897" y="10464129"/>
                </a:lnTo>
                <a:lnTo>
                  <a:pt x="0" y="10464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147" name="Google Shape;147;p4"/>
          <p:cNvGrpSpPr/>
          <p:nvPr/>
        </p:nvGrpSpPr>
        <p:grpSpPr>
          <a:xfrm>
            <a:off x="5400" y="-227700"/>
            <a:ext cx="18323932" cy="10511679"/>
            <a:chOff x="0" y="-38100"/>
            <a:chExt cx="4856466" cy="2747433"/>
          </a:xfrm>
        </p:grpSpPr>
        <p:sp>
          <p:nvSpPr>
            <p:cNvPr id="148" name="Google Shape;148;p4"/>
            <p:cNvSpPr/>
            <p:nvPr/>
          </p:nvSpPr>
          <p:spPr>
            <a:xfrm>
              <a:off x="0" y="0"/>
              <a:ext cx="4856466" cy="2709333"/>
            </a:xfrm>
            <a:custGeom>
              <a:avLst/>
              <a:gdLst/>
              <a:ahLst/>
              <a:cxnLst/>
              <a:rect l="l" t="t" r="r" b="b"/>
              <a:pathLst>
                <a:path w="4856466" h="2709333" extrusionOk="0">
                  <a:moveTo>
                    <a:pt x="0" y="0"/>
                  </a:moveTo>
                  <a:lnTo>
                    <a:pt x="4856466" y="0"/>
                  </a:lnTo>
                  <a:lnTo>
                    <a:pt x="485646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>
                <a:alpha val="34901"/>
              </a:srgbClr>
            </a:solidFill>
            <a:ln>
              <a:noFill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49" name="Google Shape;149;p4"/>
            <p:cNvSpPr txBox="1"/>
            <p:nvPr/>
          </p:nvSpPr>
          <p:spPr>
            <a:xfrm>
              <a:off x="0" y="-38100"/>
              <a:ext cx="4856400" cy="274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0" name="Google Shape;150;p4"/>
          <p:cNvGrpSpPr/>
          <p:nvPr/>
        </p:nvGrpSpPr>
        <p:grpSpPr>
          <a:xfrm>
            <a:off x="1190850" y="2518184"/>
            <a:ext cx="16230707" cy="7310551"/>
            <a:chOff x="0" y="-741"/>
            <a:chExt cx="4274726" cy="1925400"/>
          </a:xfrm>
        </p:grpSpPr>
        <p:sp>
          <p:nvSpPr>
            <p:cNvPr id="151" name="Google Shape;151;p4"/>
            <p:cNvSpPr/>
            <p:nvPr/>
          </p:nvSpPr>
          <p:spPr>
            <a:xfrm>
              <a:off x="0" y="0"/>
              <a:ext cx="4274726" cy="1887151"/>
            </a:xfrm>
            <a:custGeom>
              <a:avLst/>
              <a:gdLst/>
              <a:ahLst/>
              <a:cxnLst/>
              <a:rect l="l" t="t" r="r" b="b"/>
              <a:pathLst>
                <a:path w="4274726" h="1887151" extrusionOk="0">
                  <a:moveTo>
                    <a:pt x="28620" y="0"/>
                  </a:moveTo>
                  <a:lnTo>
                    <a:pt x="4246106" y="0"/>
                  </a:lnTo>
                  <a:cubicBezTo>
                    <a:pt x="4261912" y="0"/>
                    <a:pt x="4274726" y="12813"/>
                    <a:pt x="4274726" y="28620"/>
                  </a:cubicBezTo>
                  <a:lnTo>
                    <a:pt x="4274726" y="1858532"/>
                  </a:lnTo>
                  <a:cubicBezTo>
                    <a:pt x="4274726" y="1874338"/>
                    <a:pt x="4261912" y="1887151"/>
                    <a:pt x="4246106" y="1887151"/>
                  </a:cubicBezTo>
                  <a:lnTo>
                    <a:pt x="28620" y="1887151"/>
                  </a:lnTo>
                  <a:cubicBezTo>
                    <a:pt x="12813" y="1887151"/>
                    <a:pt x="0" y="1874338"/>
                    <a:pt x="0" y="1858532"/>
                  </a:cubicBezTo>
                  <a:lnTo>
                    <a:pt x="0" y="28620"/>
                  </a:lnTo>
                  <a:cubicBezTo>
                    <a:pt x="0" y="12813"/>
                    <a:pt x="12813" y="0"/>
                    <a:pt x="2862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4"/>
            <p:cNvSpPr txBox="1"/>
            <p:nvPr/>
          </p:nvSpPr>
          <p:spPr>
            <a:xfrm>
              <a:off x="0" y="-741"/>
              <a:ext cx="4274700" cy="192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3" name="Google Shape;153;p4"/>
          <p:cNvGrpSpPr/>
          <p:nvPr/>
        </p:nvGrpSpPr>
        <p:grpSpPr>
          <a:xfrm>
            <a:off x="4056178" y="246481"/>
            <a:ext cx="10500044" cy="1967691"/>
            <a:chOff x="0" y="-38100"/>
            <a:chExt cx="3035309" cy="568812"/>
          </a:xfrm>
        </p:grpSpPr>
        <p:sp>
          <p:nvSpPr>
            <p:cNvPr id="154" name="Google Shape;154;p4"/>
            <p:cNvSpPr/>
            <p:nvPr/>
          </p:nvSpPr>
          <p:spPr>
            <a:xfrm>
              <a:off x="0" y="0"/>
              <a:ext cx="3035309" cy="530712"/>
            </a:xfrm>
            <a:custGeom>
              <a:avLst/>
              <a:gdLst/>
              <a:ahLst/>
              <a:cxnLst/>
              <a:rect l="l" t="t" r="r" b="b"/>
              <a:pathLst>
                <a:path w="3035309" h="530712" extrusionOk="0">
                  <a:moveTo>
                    <a:pt x="44240" y="0"/>
                  </a:moveTo>
                  <a:lnTo>
                    <a:pt x="2991069" y="0"/>
                  </a:lnTo>
                  <a:cubicBezTo>
                    <a:pt x="3002802" y="0"/>
                    <a:pt x="3014054" y="4661"/>
                    <a:pt x="3022351" y="12958"/>
                  </a:cubicBezTo>
                  <a:cubicBezTo>
                    <a:pt x="3030648" y="21254"/>
                    <a:pt x="3035309" y="32507"/>
                    <a:pt x="3035309" y="44240"/>
                  </a:cubicBezTo>
                  <a:lnTo>
                    <a:pt x="3035309" y="486473"/>
                  </a:lnTo>
                  <a:cubicBezTo>
                    <a:pt x="3035309" y="498206"/>
                    <a:pt x="3030648" y="509458"/>
                    <a:pt x="3022351" y="517755"/>
                  </a:cubicBezTo>
                  <a:cubicBezTo>
                    <a:pt x="3014054" y="526051"/>
                    <a:pt x="3002802" y="530712"/>
                    <a:pt x="2991069" y="530712"/>
                  </a:cubicBezTo>
                  <a:lnTo>
                    <a:pt x="44240" y="530712"/>
                  </a:lnTo>
                  <a:cubicBezTo>
                    <a:pt x="32507" y="530712"/>
                    <a:pt x="21254" y="526051"/>
                    <a:pt x="12958" y="517755"/>
                  </a:cubicBezTo>
                  <a:cubicBezTo>
                    <a:pt x="4661" y="509458"/>
                    <a:pt x="0" y="498206"/>
                    <a:pt x="0" y="486473"/>
                  </a:cubicBezTo>
                  <a:lnTo>
                    <a:pt x="0" y="44240"/>
                  </a:lnTo>
                  <a:cubicBezTo>
                    <a:pt x="0" y="32507"/>
                    <a:pt x="4661" y="21254"/>
                    <a:pt x="12958" y="12958"/>
                  </a:cubicBezTo>
                  <a:cubicBezTo>
                    <a:pt x="21254" y="4661"/>
                    <a:pt x="32507" y="0"/>
                    <a:pt x="4424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4"/>
            <p:cNvSpPr txBox="1"/>
            <p:nvPr/>
          </p:nvSpPr>
          <p:spPr>
            <a:xfrm>
              <a:off x="0" y="-38100"/>
              <a:ext cx="3035308" cy="5688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9" name="圖片 18">
            <a:extLst>
              <a:ext uri="{FF2B5EF4-FFF2-40B4-BE49-F238E27FC236}">
                <a16:creationId xmlns:a16="http://schemas.microsoft.com/office/drawing/2014/main" id="{F6277E0E-CFFC-4A9A-8E7C-7894DD8097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48" t="8542" r="6144" b="3367"/>
          <a:stretch/>
        </p:blipFill>
        <p:spPr>
          <a:xfrm>
            <a:off x="2748409" y="2781346"/>
            <a:ext cx="12785953" cy="6778256"/>
          </a:xfrm>
          <a:prstGeom prst="rect">
            <a:avLst/>
          </a:prstGeom>
        </p:spPr>
      </p:pic>
      <p:grpSp>
        <p:nvGrpSpPr>
          <p:cNvPr id="157" name="Google Shape;157;p4"/>
          <p:cNvGrpSpPr/>
          <p:nvPr/>
        </p:nvGrpSpPr>
        <p:grpSpPr>
          <a:xfrm>
            <a:off x="11427824" y="3108425"/>
            <a:ext cx="962959" cy="5757279"/>
            <a:chOff x="0" y="-38100"/>
            <a:chExt cx="310525" cy="1550432"/>
          </a:xfrm>
        </p:grpSpPr>
        <p:sp>
          <p:nvSpPr>
            <p:cNvPr id="158" name="Google Shape;158;p4"/>
            <p:cNvSpPr/>
            <p:nvPr/>
          </p:nvSpPr>
          <p:spPr>
            <a:xfrm>
              <a:off x="0" y="0"/>
              <a:ext cx="310525" cy="1512332"/>
            </a:xfrm>
            <a:custGeom>
              <a:avLst/>
              <a:gdLst/>
              <a:ahLst/>
              <a:cxnLst/>
              <a:rect l="l" t="t" r="r" b="b"/>
              <a:pathLst>
                <a:path w="310525" h="1512332" extrusionOk="0">
                  <a:moveTo>
                    <a:pt x="0" y="0"/>
                  </a:moveTo>
                  <a:lnTo>
                    <a:pt x="310525" y="0"/>
                  </a:lnTo>
                  <a:lnTo>
                    <a:pt x="310525" y="1512332"/>
                  </a:lnTo>
                  <a:lnTo>
                    <a:pt x="0" y="15123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 cmpd="sng">
              <a:solidFill>
                <a:srgbClr val="FF313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59" name="Google Shape;159;p4"/>
            <p:cNvSpPr txBox="1"/>
            <p:nvPr/>
          </p:nvSpPr>
          <p:spPr>
            <a:xfrm>
              <a:off x="0" y="-38100"/>
              <a:ext cx="310525" cy="15504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0" name="Google Shape;160;p4"/>
          <p:cNvSpPr txBox="1"/>
          <p:nvPr/>
        </p:nvSpPr>
        <p:spPr>
          <a:xfrm>
            <a:off x="5326005" y="637588"/>
            <a:ext cx="8637300" cy="13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21" b="1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進度甘特圖</a:t>
            </a:r>
            <a:endParaRPr dirty="0"/>
          </a:p>
        </p:txBody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B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5"/>
          <p:cNvGrpSpPr/>
          <p:nvPr/>
        </p:nvGrpSpPr>
        <p:grpSpPr>
          <a:xfrm>
            <a:off x="-1498500" y="7472725"/>
            <a:ext cx="21272856" cy="2814223"/>
            <a:chOff x="0" y="-38100"/>
            <a:chExt cx="5599741" cy="912879"/>
          </a:xfrm>
        </p:grpSpPr>
        <p:sp>
          <p:nvSpPr>
            <p:cNvPr id="166" name="Google Shape;166;p5"/>
            <p:cNvSpPr/>
            <p:nvPr/>
          </p:nvSpPr>
          <p:spPr>
            <a:xfrm>
              <a:off x="391574" y="0"/>
              <a:ext cx="4816592" cy="874779"/>
            </a:xfrm>
            <a:custGeom>
              <a:avLst/>
              <a:gdLst/>
              <a:ahLst/>
              <a:cxnLst/>
              <a:rect l="l" t="t" r="r" b="b"/>
              <a:pathLst>
                <a:path w="5599742" h="874779" extrusionOk="0">
                  <a:moveTo>
                    <a:pt x="0" y="0"/>
                  </a:moveTo>
                  <a:lnTo>
                    <a:pt x="5599742" y="0"/>
                  </a:lnTo>
                  <a:lnTo>
                    <a:pt x="5599742" y="874779"/>
                  </a:lnTo>
                  <a:lnTo>
                    <a:pt x="0" y="874779"/>
                  </a:lnTo>
                  <a:close/>
                </a:path>
              </a:pathLst>
            </a:custGeom>
            <a:solidFill>
              <a:srgbClr val="27603D"/>
            </a:solidFill>
            <a:ln w="28575" cap="sq" cmpd="sng">
              <a:solidFill>
                <a:srgbClr val="16372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67" name="Google Shape;167;p5"/>
            <p:cNvSpPr txBox="1"/>
            <p:nvPr/>
          </p:nvSpPr>
          <p:spPr>
            <a:xfrm>
              <a:off x="0" y="-38100"/>
              <a:ext cx="5599741" cy="9128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8" name="Google Shape;168;p5"/>
          <p:cNvGrpSpPr/>
          <p:nvPr/>
        </p:nvGrpSpPr>
        <p:grpSpPr>
          <a:xfrm>
            <a:off x="1028700" y="1948361"/>
            <a:ext cx="16230600" cy="7309939"/>
            <a:chOff x="0" y="-38100"/>
            <a:chExt cx="4274726" cy="1925251"/>
          </a:xfrm>
        </p:grpSpPr>
        <p:sp>
          <p:nvSpPr>
            <p:cNvPr id="169" name="Google Shape;169;p5"/>
            <p:cNvSpPr/>
            <p:nvPr/>
          </p:nvSpPr>
          <p:spPr>
            <a:xfrm>
              <a:off x="0" y="0"/>
              <a:ext cx="4274726" cy="1887151"/>
            </a:xfrm>
            <a:custGeom>
              <a:avLst/>
              <a:gdLst/>
              <a:ahLst/>
              <a:cxnLst/>
              <a:rect l="l" t="t" r="r" b="b"/>
              <a:pathLst>
                <a:path w="4274726" h="1887151" extrusionOk="0">
                  <a:moveTo>
                    <a:pt x="28620" y="0"/>
                  </a:moveTo>
                  <a:lnTo>
                    <a:pt x="4246106" y="0"/>
                  </a:lnTo>
                  <a:cubicBezTo>
                    <a:pt x="4261912" y="0"/>
                    <a:pt x="4274726" y="12813"/>
                    <a:pt x="4274726" y="28620"/>
                  </a:cubicBezTo>
                  <a:lnTo>
                    <a:pt x="4274726" y="1858532"/>
                  </a:lnTo>
                  <a:cubicBezTo>
                    <a:pt x="4274726" y="1874338"/>
                    <a:pt x="4261912" y="1887151"/>
                    <a:pt x="4246106" y="1887151"/>
                  </a:cubicBezTo>
                  <a:lnTo>
                    <a:pt x="28620" y="1887151"/>
                  </a:lnTo>
                  <a:cubicBezTo>
                    <a:pt x="12813" y="1887151"/>
                    <a:pt x="0" y="1874338"/>
                    <a:pt x="0" y="1858532"/>
                  </a:cubicBezTo>
                  <a:lnTo>
                    <a:pt x="0" y="28620"/>
                  </a:lnTo>
                  <a:cubicBezTo>
                    <a:pt x="0" y="12813"/>
                    <a:pt x="12813" y="0"/>
                    <a:pt x="28620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EFE8D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5"/>
            <p:cNvSpPr txBox="1"/>
            <p:nvPr/>
          </p:nvSpPr>
          <p:spPr>
            <a:xfrm>
              <a:off x="0" y="-38100"/>
              <a:ext cx="4274726" cy="19252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1" name="Google Shape;171;p5"/>
          <p:cNvGrpSpPr/>
          <p:nvPr/>
        </p:nvGrpSpPr>
        <p:grpSpPr>
          <a:xfrm>
            <a:off x="3381657" y="648732"/>
            <a:ext cx="11524691" cy="2159710"/>
            <a:chOff x="0" y="-38100"/>
            <a:chExt cx="3035309" cy="568812"/>
          </a:xfrm>
        </p:grpSpPr>
        <p:sp>
          <p:nvSpPr>
            <p:cNvPr id="172" name="Google Shape;172;p5"/>
            <p:cNvSpPr/>
            <p:nvPr/>
          </p:nvSpPr>
          <p:spPr>
            <a:xfrm>
              <a:off x="0" y="0"/>
              <a:ext cx="3035309" cy="530712"/>
            </a:xfrm>
            <a:custGeom>
              <a:avLst/>
              <a:gdLst/>
              <a:ahLst/>
              <a:cxnLst/>
              <a:rect l="l" t="t" r="r" b="b"/>
              <a:pathLst>
                <a:path w="3035309" h="530712" extrusionOk="0">
                  <a:moveTo>
                    <a:pt x="40306" y="0"/>
                  </a:moveTo>
                  <a:lnTo>
                    <a:pt x="2995002" y="0"/>
                  </a:lnTo>
                  <a:cubicBezTo>
                    <a:pt x="3017263" y="0"/>
                    <a:pt x="3035309" y="18046"/>
                    <a:pt x="3035309" y="40306"/>
                  </a:cubicBezTo>
                  <a:lnTo>
                    <a:pt x="3035309" y="490406"/>
                  </a:lnTo>
                  <a:cubicBezTo>
                    <a:pt x="3035309" y="512667"/>
                    <a:pt x="3017263" y="530712"/>
                    <a:pt x="2995002" y="530712"/>
                  </a:cubicBezTo>
                  <a:lnTo>
                    <a:pt x="40306" y="530712"/>
                  </a:lnTo>
                  <a:cubicBezTo>
                    <a:pt x="18046" y="530712"/>
                    <a:pt x="0" y="512667"/>
                    <a:pt x="0" y="490406"/>
                  </a:cubicBezTo>
                  <a:lnTo>
                    <a:pt x="0" y="40306"/>
                  </a:lnTo>
                  <a:cubicBezTo>
                    <a:pt x="0" y="18046"/>
                    <a:pt x="18046" y="0"/>
                    <a:pt x="40306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EFE8D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5"/>
            <p:cNvSpPr txBox="1"/>
            <p:nvPr/>
          </p:nvSpPr>
          <p:spPr>
            <a:xfrm>
              <a:off x="0" y="-38100"/>
              <a:ext cx="3035308" cy="5688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74" name="Google Shape;17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7907" y="2291317"/>
            <a:ext cx="15933739" cy="818402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5"/>
          <p:cNvSpPr txBox="1"/>
          <p:nvPr/>
        </p:nvSpPr>
        <p:spPr>
          <a:xfrm>
            <a:off x="4403890" y="1267517"/>
            <a:ext cx="9480220" cy="1371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0" b="1" dirty="0" err="1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拍攝期支出表</a:t>
            </a:r>
            <a:endParaRPr dirty="0"/>
          </a:p>
        </p:txBody>
      </p:sp>
      <p:sp>
        <p:nvSpPr>
          <p:cNvPr id="176" name="Google Shape;176;p5"/>
          <p:cNvSpPr txBox="1"/>
          <p:nvPr/>
        </p:nvSpPr>
        <p:spPr>
          <a:xfrm>
            <a:off x="1999985" y="3081284"/>
            <a:ext cx="13278116" cy="53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總花費:10萬4772元</a:t>
            </a:r>
            <a:endParaRPr dirty="0"/>
          </a:p>
        </p:txBody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B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oogle Shape;181;p6"/>
          <p:cNvGrpSpPr/>
          <p:nvPr/>
        </p:nvGrpSpPr>
        <p:grpSpPr>
          <a:xfrm>
            <a:off x="0" y="7543601"/>
            <a:ext cx="18288003" cy="2743399"/>
            <a:chOff x="0" y="-38100"/>
            <a:chExt cx="5599742" cy="912879"/>
          </a:xfrm>
        </p:grpSpPr>
        <p:sp>
          <p:nvSpPr>
            <p:cNvPr id="182" name="Google Shape;182;p6"/>
            <p:cNvSpPr/>
            <p:nvPr/>
          </p:nvSpPr>
          <p:spPr>
            <a:xfrm>
              <a:off x="0" y="0"/>
              <a:ext cx="5599742" cy="874779"/>
            </a:xfrm>
            <a:custGeom>
              <a:avLst/>
              <a:gdLst/>
              <a:ahLst/>
              <a:cxnLst/>
              <a:rect l="l" t="t" r="r" b="b"/>
              <a:pathLst>
                <a:path w="5599742" h="874779" extrusionOk="0">
                  <a:moveTo>
                    <a:pt x="0" y="0"/>
                  </a:moveTo>
                  <a:lnTo>
                    <a:pt x="5599742" y="0"/>
                  </a:lnTo>
                  <a:lnTo>
                    <a:pt x="5599742" y="874779"/>
                  </a:lnTo>
                  <a:lnTo>
                    <a:pt x="0" y="874779"/>
                  </a:lnTo>
                  <a:close/>
                </a:path>
              </a:pathLst>
            </a:custGeom>
            <a:solidFill>
              <a:srgbClr val="27603D"/>
            </a:solidFill>
            <a:ln w="28575" cap="sq" cmpd="sng">
              <a:solidFill>
                <a:srgbClr val="16372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83" name="Google Shape;183;p6"/>
            <p:cNvSpPr txBox="1"/>
            <p:nvPr/>
          </p:nvSpPr>
          <p:spPr>
            <a:xfrm>
              <a:off x="0" y="-38100"/>
              <a:ext cx="5599741" cy="9128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4" name="Google Shape;184;p6"/>
          <p:cNvGrpSpPr/>
          <p:nvPr/>
        </p:nvGrpSpPr>
        <p:grpSpPr>
          <a:xfrm>
            <a:off x="1855402" y="1701064"/>
            <a:ext cx="15026540" cy="8485573"/>
            <a:chOff x="0" y="-38100"/>
            <a:chExt cx="3957607" cy="2234883"/>
          </a:xfrm>
        </p:grpSpPr>
        <p:sp>
          <p:nvSpPr>
            <p:cNvPr id="185" name="Google Shape;185;p6"/>
            <p:cNvSpPr/>
            <p:nvPr/>
          </p:nvSpPr>
          <p:spPr>
            <a:xfrm>
              <a:off x="0" y="0"/>
              <a:ext cx="3957607" cy="2196783"/>
            </a:xfrm>
            <a:custGeom>
              <a:avLst/>
              <a:gdLst/>
              <a:ahLst/>
              <a:cxnLst/>
              <a:rect l="l" t="t" r="r" b="b"/>
              <a:pathLst>
                <a:path w="3957607" h="2196783" extrusionOk="0">
                  <a:moveTo>
                    <a:pt x="30913" y="0"/>
                  </a:moveTo>
                  <a:lnTo>
                    <a:pt x="3926694" y="0"/>
                  </a:lnTo>
                  <a:cubicBezTo>
                    <a:pt x="3943767" y="0"/>
                    <a:pt x="3957607" y="13840"/>
                    <a:pt x="3957607" y="30913"/>
                  </a:cubicBezTo>
                  <a:lnTo>
                    <a:pt x="3957607" y="2165870"/>
                  </a:lnTo>
                  <a:cubicBezTo>
                    <a:pt x="3957607" y="2182943"/>
                    <a:pt x="3943767" y="2196783"/>
                    <a:pt x="3926694" y="2196783"/>
                  </a:cubicBezTo>
                  <a:lnTo>
                    <a:pt x="30913" y="2196783"/>
                  </a:lnTo>
                  <a:cubicBezTo>
                    <a:pt x="13840" y="2196783"/>
                    <a:pt x="0" y="2182943"/>
                    <a:pt x="0" y="2165870"/>
                  </a:cubicBezTo>
                  <a:lnTo>
                    <a:pt x="0" y="30913"/>
                  </a:lnTo>
                  <a:cubicBezTo>
                    <a:pt x="0" y="13840"/>
                    <a:pt x="13840" y="0"/>
                    <a:pt x="30913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6"/>
            <p:cNvSpPr txBox="1"/>
            <p:nvPr/>
          </p:nvSpPr>
          <p:spPr>
            <a:xfrm>
              <a:off x="0" y="-38100"/>
              <a:ext cx="3957607" cy="22348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7" name="Google Shape;187;p6"/>
          <p:cNvGrpSpPr/>
          <p:nvPr/>
        </p:nvGrpSpPr>
        <p:grpSpPr>
          <a:xfrm>
            <a:off x="3399215" y="-144661"/>
            <a:ext cx="11524691" cy="2159710"/>
            <a:chOff x="0" y="-38100"/>
            <a:chExt cx="3035309" cy="568812"/>
          </a:xfrm>
        </p:grpSpPr>
        <p:sp>
          <p:nvSpPr>
            <p:cNvPr id="188" name="Google Shape;188;p6"/>
            <p:cNvSpPr/>
            <p:nvPr/>
          </p:nvSpPr>
          <p:spPr>
            <a:xfrm>
              <a:off x="0" y="0"/>
              <a:ext cx="3035309" cy="530712"/>
            </a:xfrm>
            <a:custGeom>
              <a:avLst/>
              <a:gdLst/>
              <a:ahLst/>
              <a:cxnLst/>
              <a:rect l="l" t="t" r="r" b="b"/>
              <a:pathLst>
                <a:path w="3035309" h="530712" extrusionOk="0">
                  <a:moveTo>
                    <a:pt x="40306" y="0"/>
                  </a:moveTo>
                  <a:lnTo>
                    <a:pt x="2995002" y="0"/>
                  </a:lnTo>
                  <a:cubicBezTo>
                    <a:pt x="3017263" y="0"/>
                    <a:pt x="3035309" y="18046"/>
                    <a:pt x="3035309" y="40306"/>
                  </a:cubicBezTo>
                  <a:lnTo>
                    <a:pt x="3035309" y="490406"/>
                  </a:lnTo>
                  <a:cubicBezTo>
                    <a:pt x="3035309" y="512667"/>
                    <a:pt x="3017263" y="530712"/>
                    <a:pt x="2995002" y="530712"/>
                  </a:cubicBezTo>
                  <a:lnTo>
                    <a:pt x="40306" y="530712"/>
                  </a:lnTo>
                  <a:cubicBezTo>
                    <a:pt x="18046" y="530712"/>
                    <a:pt x="0" y="512667"/>
                    <a:pt x="0" y="490406"/>
                  </a:cubicBezTo>
                  <a:lnTo>
                    <a:pt x="0" y="40306"/>
                  </a:lnTo>
                  <a:cubicBezTo>
                    <a:pt x="0" y="18046"/>
                    <a:pt x="18046" y="0"/>
                    <a:pt x="40306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6"/>
            <p:cNvSpPr txBox="1"/>
            <p:nvPr/>
          </p:nvSpPr>
          <p:spPr>
            <a:xfrm>
              <a:off x="0" y="-38100"/>
              <a:ext cx="3035308" cy="5688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0" name="Google Shape;190;p6"/>
          <p:cNvSpPr/>
          <p:nvPr/>
        </p:nvSpPr>
        <p:spPr>
          <a:xfrm>
            <a:off x="2725252" y="2138136"/>
            <a:ext cx="13518939" cy="7807187"/>
          </a:xfrm>
          <a:custGeom>
            <a:avLst/>
            <a:gdLst/>
            <a:ahLst/>
            <a:cxnLst/>
            <a:rect l="l" t="t" r="r" b="b"/>
            <a:pathLst>
              <a:path w="13518939" h="7807187" extrusionOk="0">
                <a:moveTo>
                  <a:pt x="0" y="0"/>
                </a:moveTo>
                <a:lnTo>
                  <a:pt x="13518938" y="0"/>
                </a:lnTo>
                <a:lnTo>
                  <a:pt x="13518938" y="7807187"/>
                </a:lnTo>
                <a:lnTo>
                  <a:pt x="0" y="78071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1" name="Google Shape;191;p6"/>
          <p:cNvSpPr/>
          <p:nvPr/>
        </p:nvSpPr>
        <p:spPr>
          <a:xfrm>
            <a:off x="10467343" y="4673334"/>
            <a:ext cx="6901555" cy="1832616"/>
          </a:xfrm>
          <a:custGeom>
            <a:avLst/>
            <a:gdLst/>
            <a:ahLst/>
            <a:cxnLst/>
            <a:rect l="l" t="t" r="r" b="b"/>
            <a:pathLst>
              <a:path w="6901555" h="1832616" extrusionOk="0">
                <a:moveTo>
                  <a:pt x="0" y="0"/>
                </a:moveTo>
                <a:lnTo>
                  <a:pt x="6901555" y="0"/>
                </a:lnTo>
                <a:lnTo>
                  <a:pt x="6901555" y="1832617"/>
                </a:lnTo>
                <a:lnTo>
                  <a:pt x="0" y="18326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192" name="Google Shape;192;p6"/>
          <p:cNvGrpSpPr/>
          <p:nvPr/>
        </p:nvGrpSpPr>
        <p:grpSpPr>
          <a:xfrm rot="-5400000">
            <a:off x="12966746" y="2103799"/>
            <a:ext cx="1909316" cy="6894989"/>
            <a:chOff x="0" y="-38100"/>
            <a:chExt cx="452866" cy="1635406"/>
          </a:xfrm>
        </p:grpSpPr>
        <p:sp>
          <p:nvSpPr>
            <p:cNvPr id="193" name="Google Shape;193;p6"/>
            <p:cNvSpPr/>
            <p:nvPr/>
          </p:nvSpPr>
          <p:spPr>
            <a:xfrm>
              <a:off x="0" y="0"/>
              <a:ext cx="452866" cy="1597306"/>
            </a:xfrm>
            <a:custGeom>
              <a:avLst/>
              <a:gdLst/>
              <a:ahLst/>
              <a:cxnLst/>
              <a:rect l="l" t="t" r="r" b="b"/>
              <a:pathLst>
                <a:path w="452866" h="1597306" extrusionOk="0">
                  <a:moveTo>
                    <a:pt x="0" y="0"/>
                  </a:moveTo>
                  <a:lnTo>
                    <a:pt x="452866" y="0"/>
                  </a:lnTo>
                  <a:lnTo>
                    <a:pt x="452866" y="1597306"/>
                  </a:lnTo>
                  <a:lnTo>
                    <a:pt x="0" y="159730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 cmpd="sng">
              <a:solidFill>
                <a:srgbClr val="FF313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94" name="Google Shape;194;p6"/>
            <p:cNvSpPr txBox="1"/>
            <p:nvPr/>
          </p:nvSpPr>
          <p:spPr>
            <a:xfrm>
              <a:off x="0" y="-38100"/>
              <a:ext cx="452866" cy="16354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95" name="Google Shape;195;p6"/>
          <p:cNvCxnSpPr/>
          <p:nvPr/>
        </p:nvCxnSpPr>
        <p:spPr>
          <a:xfrm>
            <a:off x="6275002" y="5210101"/>
            <a:ext cx="4359539" cy="697493"/>
          </a:xfrm>
          <a:prstGeom prst="straightConnector1">
            <a:avLst/>
          </a:prstGeom>
          <a:noFill/>
          <a:ln w="104775" cap="flat" cmpd="sng">
            <a:solidFill>
              <a:srgbClr val="FF3131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96" name="Google Shape;196;p6"/>
          <p:cNvSpPr txBox="1"/>
          <p:nvPr/>
        </p:nvSpPr>
        <p:spPr>
          <a:xfrm>
            <a:off x="4421448" y="474124"/>
            <a:ext cx="9480220" cy="1371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0" b="1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平台進度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B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oogle Shape;201;p7"/>
          <p:cNvGrpSpPr/>
          <p:nvPr/>
        </p:nvGrpSpPr>
        <p:grpSpPr>
          <a:xfrm>
            <a:off x="-1" y="7501122"/>
            <a:ext cx="18288004" cy="2785878"/>
            <a:chOff x="0" y="-38100"/>
            <a:chExt cx="5599742" cy="912879"/>
          </a:xfrm>
        </p:grpSpPr>
        <p:sp>
          <p:nvSpPr>
            <p:cNvPr id="202" name="Google Shape;202;p7"/>
            <p:cNvSpPr/>
            <p:nvPr/>
          </p:nvSpPr>
          <p:spPr>
            <a:xfrm>
              <a:off x="0" y="0"/>
              <a:ext cx="5599742" cy="874779"/>
            </a:xfrm>
            <a:custGeom>
              <a:avLst/>
              <a:gdLst/>
              <a:ahLst/>
              <a:cxnLst/>
              <a:rect l="l" t="t" r="r" b="b"/>
              <a:pathLst>
                <a:path w="5599742" h="874779" extrusionOk="0">
                  <a:moveTo>
                    <a:pt x="0" y="0"/>
                  </a:moveTo>
                  <a:lnTo>
                    <a:pt x="5599742" y="0"/>
                  </a:lnTo>
                  <a:lnTo>
                    <a:pt x="5599742" y="874779"/>
                  </a:lnTo>
                  <a:lnTo>
                    <a:pt x="0" y="874779"/>
                  </a:lnTo>
                  <a:close/>
                </a:path>
              </a:pathLst>
            </a:custGeom>
            <a:solidFill>
              <a:srgbClr val="27603D"/>
            </a:solidFill>
            <a:ln w="28575" cap="sq" cmpd="sng">
              <a:solidFill>
                <a:srgbClr val="16372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03" name="Google Shape;203;p7"/>
            <p:cNvSpPr txBox="1"/>
            <p:nvPr/>
          </p:nvSpPr>
          <p:spPr>
            <a:xfrm>
              <a:off x="0" y="-38100"/>
              <a:ext cx="5599741" cy="9128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4" name="Google Shape;204;p7"/>
          <p:cNvGrpSpPr/>
          <p:nvPr/>
        </p:nvGrpSpPr>
        <p:grpSpPr>
          <a:xfrm>
            <a:off x="1028700" y="1948361"/>
            <a:ext cx="16230600" cy="7309939"/>
            <a:chOff x="0" y="-38100"/>
            <a:chExt cx="4274726" cy="1925251"/>
          </a:xfrm>
        </p:grpSpPr>
        <p:sp>
          <p:nvSpPr>
            <p:cNvPr id="205" name="Google Shape;205;p7"/>
            <p:cNvSpPr/>
            <p:nvPr/>
          </p:nvSpPr>
          <p:spPr>
            <a:xfrm>
              <a:off x="0" y="0"/>
              <a:ext cx="4274726" cy="1887151"/>
            </a:xfrm>
            <a:custGeom>
              <a:avLst/>
              <a:gdLst/>
              <a:ahLst/>
              <a:cxnLst/>
              <a:rect l="l" t="t" r="r" b="b"/>
              <a:pathLst>
                <a:path w="4274726" h="1887151" extrusionOk="0">
                  <a:moveTo>
                    <a:pt x="28620" y="0"/>
                  </a:moveTo>
                  <a:lnTo>
                    <a:pt x="4246106" y="0"/>
                  </a:lnTo>
                  <a:cubicBezTo>
                    <a:pt x="4261912" y="0"/>
                    <a:pt x="4274726" y="12813"/>
                    <a:pt x="4274726" y="28620"/>
                  </a:cubicBezTo>
                  <a:lnTo>
                    <a:pt x="4274726" y="1858532"/>
                  </a:lnTo>
                  <a:cubicBezTo>
                    <a:pt x="4274726" y="1874338"/>
                    <a:pt x="4261912" y="1887151"/>
                    <a:pt x="4246106" y="1887151"/>
                  </a:cubicBezTo>
                  <a:lnTo>
                    <a:pt x="28620" y="1887151"/>
                  </a:lnTo>
                  <a:cubicBezTo>
                    <a:pt x="12813" y="1887151"/>
                    <a:pt x="0" y="1874338"/>
                    <a:pt x="0" y="1858532"/>
                  </a:cubicBezTo>
                  <a:lnTo>
                    <a:pt x="0" y="28620"/>
                  </a:lnTo>
                  <a:cubicBezTo>
                    <a:pt x="0" y="12813"/>
                    <a:pt x="12813" y="0"/>
                    <a:pt x="28620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7"/>
            <p:cNvSpPr txBox="1"/>
            <p:nvPr/>
          </p:nvSpPr>
          <p:spPr>
            <a:xfrm>
              <a:off x="0" y="-38100"/>
              <a:ext cx="4274726" cy="19252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7" name="Google Shape;207;p7"/>
          <p:cNvGrpSpPr/>
          <p:nvPr/>
        </p:nvGrpSpPr>
        <p:grpSpPr>
          <a:xfrm>
            <a:off x="3381657" y="648732"/>
            <a:ext cx="11524691" cy="2159710"/>
            <a:chOff x="0" y="-38100"/>
            <a:chExt cx="3035309" cy="568812"/>
          </a:xfrm>
        </p:grpSpPr>
        <p:sp>
          <p:nvSpPr>
            <p:cNvPr id="208" name="Google Shape;208;p7"/>
            <p:cNvSpPr/>
            <p:nvPr/>
          </p:nvSpPr>
          <p:spPr>
            <a:xfrm>
              <a:off x="0" y="0"/>
              <a:ext cx="3035309" cy="530712"/>
            </a:xfrm>
            <a:custGeom>
              <a:avLst/>
              <a:gdLst/>
              <a:ahLst/>
              <a:cxnLst/>
              <a:rect l="l" t="t" r="r" b="b"/>
              <a:pathLst>
                <a:path w="3035309" h="530712" extrusionOk="0">
                  <a:moveTo>
                    <a:pt x="40306" y="0"/>
                  </a:moveTo>
                  <a:lnTo>
                    <a:pt x="2995002" y="0"/>
                  </a:lnTo>
                  <a:cubicBezTo>
                    <a:pt x="3017263" y="0"/>
                    <a:pt x="3035309" y="18046"/>
                    <a:pt x="3035309" y="40306"/>
                  </a:cubicBezTo>
                  <a:lnTo>
                    <a:pt x="3035309" y="490406"/>
                  </a:lnTo>
                  <a:cubicBezTo>
                    <a:pt x="3035309" y="512667"/>
                    <a:pt x="3017263" y="530712"/>
                    <a:pt x="2995002" y="530712"/>
                  </a:cubicBezTo>
                  <a:lnTo>
                    <a:pt x="40306" y="530712"/>
                  </a:lnTo>
                  <a:cubicBezTo>
                    <a:pt x="18046" y="530712"/>
                    <a:pt x="0" y="512667"/>
                    <a:pt x="0" y="490406"/>
                  </a:cubicBezTo>
                  <a:lnTo>
                    <a:pt x="0" y="40306"/>
                  </a:lnTo>
                  <a:cubicBezTo>
                    <a:pt x="0" y="18046"/>
                    <a:pt x="18046" y="0"/>
                    <a:pt x="40306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7"/>
            <p:cNvSpPr txBox="1"/>
            <p:nvPr/>
          </p:nvSpPr>
          <p:spPr>
            <a:xfrm>
              <a:off x="0" y="-38100"/>
              <a:ext cx="3035308" cy="5688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0" name="Google Shape;210;p7"/>
          <p:cNvSpPr/>
          <p:nvPr/>
        </p:nvSpPr>
        <p:spPr>
          <a:xfrm>
            <a:off x="2463270" y="2947645"/>
            <a:ext cx="12954726" cy="6088721"/>
          </a:xfrm>
          <a:custGeom>
            <a:avLst/>
            <a:gdLst/>
            <a:ahLst/>
            <a:cxnLst/>
            <a:rect l="l" t="t" r="r" b="b"/>
            <a:pathLst>
              <a:path w="12954726" h="6088721" extrusionOk="0">
                <a:moveTo>
                  <a:pt x="0" y="0"/>
                </a:moveTo>
                <a:lnTo>
                  <a:pt x="12954726" y="0"/>
                </a:lnTo>
                <a:lnTo>
                  <a:pt x="12954726" y="6088721"/>
                </a:lnTo>
                <a:lnTo>
                  <a:pt x="0" y="60887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1" name="Google Shape;211;p7"/>
          <p:cNvSpPr txBox="1"/>
          <p:nvPr/>
        </p:nvSpPr>
        <p:spPr>
          <a:xfrm>
            <a:off x="4403890" y="1267517"/>
            <a:ext cx="9480220" cy="1371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0" b="1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平台進度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B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oogle Shape;216;p8"/>
          <p:cNvGrpSpPr/>
          <p:nvPr/>
        </p:nvGrpSpPr>
        <p:grpSpPr>
          <a:xfrm>
            <a:off x="0" y="7480452"/>
            <a:ext cx="18288003" cy="2806548"/>
            <a:chOff x="0" y="-38100"/>
            <a:chExt cx="5599742" cy="912879"/>
          </a:xfrm>
        </p:grpSpPr>
        <p:sp>
          <p:nvSpPr>
            <p:cNvPr id="217" name="Google Shape;217;p8"/>
            <p:cNvSpPr/>
            <p:nvPr/>
          </p:nvSpPr>
          <p:spPr>
            <a:xfrm>
              <a:off x="0" y="0"/>
              <a:ext cx="5599742" cy="874779"/>
            </a:xfrm>
            <a:custGeom>
              <a:avLst/>
              <a:gdLst/>
              <a:ahLst/>
              <a:cxnLst/>
              <a:rect l="l" t="t" r="r" b="b"/>
              <a:pathLst>
                <a:path w="5599742" h="874779" extrusionOk="0">
                  <a:moveTo>
                    <a:pt x="0" y="0"/>
                  </a:moveTo>
                  <a:lnTo>
                    <a:pt x="5599742" y="0"/>
                  </a:lnTo>
                  <a:lnTo>
                    <a:pt x="5599742" y="874779"/>
                  </a:lnTo>
                  <a:lnTo>
                    <a:pt x="0" y="874779"/>
                  </a:lnTo>
                  <a:close/>
                </a:path>
              </a:pathLst>
            </a:custGeom>
            <a:solidFill>
              <a:srgbClr val="27603D"/>
            </a:solidFill>
            <a:ln w="28575" cap="sq" cmpd="sng">
              <a:solidFill>
                <a:srgbClr val="16372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8" name="Google Shape;218;p8"/>
            <p:cNvSpPr txBox="1"/>
            <p:nvPr/>
          </p:nvSpPr>
          <p:spPr>
            <a:xfrm>
              <a:off x="0" y="-38100"/>
              <a:ext cx="5599741" cy="9128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9" name="Google Shape;219;p8"/>
          <p:cNvGrpSpPr/>
          <p:nvPr/>
        </p:nvGrpSpPr>
        <p:grpSpPr>
          <a:xfrm>
            <a:off x="1028700" y="1948361"/>
            <a:ext cx="16230600" cy="7309939"/>
            <a:chOff x="0" y="-38100"/>
            <a:chExt cx="4274726" cy="1925251"/>
          </a:xfrm>
        </p:grpSpPr>
        <p:sp>
          <p:nvSpPr>
            <p:cNvPr id="220" name="Google Shape;220;p8"/>
            <p:cNvSpPr/>
            <p:nvPr/>
          </p:nvSpPr>
          <p:spPr>
            <a:xfrm>
              <a:off x="0" y="0"/>
              <a:ext cx="4274726" cy="1887151"/>
            </a:xfrm>
            <a:custGeom>
              <a:avLst/>
              <a:gdLst/>
              <a:ahLst/>
              <a:cxnLst/>
              <a:rect l="l" t="t" r="r" b="b"/>
              <a:pathLst>
                <a:path w="4274726" h="1887151" extrusionOk="0">
                  <a:moveTo>
                    <a:pt x="28620" y="0"/>
                  </a:moveTo>
                  <a:lnTo>
                    <a:pt x="4246106" y="0"/>
                  </a:lnTo>
                  <a:cubicBezTo>
                    <a:pt x="4261912" y="0"/>
                    <a:pt x="4274726" y="12813"/>
                    <a:pt x="4274726" y="28620"/>
                  </a:cubicBezTo>
                  <a:lnTo>
                    <a:pt x="4274726" y="1858532"/>
                  </a:lnTo>
                  <a:cubicBezTo>
                    <a:pt x="4274726" y="1874338"/>
                    <a:pt x="4261912" y="1887151"/>
                    <a:pt x="4246106" y="1887151"/>
                  </a:cubicBezTo>
                  <a:lnTo>
                    <a:pt x="28620" y="1887151"/>
                  </a:lnTo>
                  <a:cubicBezTo>
                    <a:pt x="12813" y="1887151"/>
                    <a:pt x="0" y="1874338"/>
                    <a:pt x="0" y="1858532"/>
                  </a:cubicBezTo>
                  <a:lnTo>
                    <a:pt x="0" y="28620"/>
                  </a:lnTo>
                  <a:cubicBezTo>
                    <a:pt x="0" y="12813"/>
                    <a:pt x="12813" y="0"/>
                    <a:pt x="28620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8"/>
            <p:cNvSpPr txBox="1"/>
            <p:nvPr/>
          </p:nvSpPr>
          <p:spPr>
            <a:xfrm>
              <a:off x="0" y="-38100"/>
              <a:ext cx="4274726" cy="19252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2" name="Google Shape;222;p8"/>
          <p:cNvGrpSpPr/>
          <p:nvPr/>
        </p:nvGrpSpPr>
        <p:grpSpPr>
          <a:xfrm>
            <a:off x="3381657" y="648732"/>
            <a:ext cx="11524691" cy="2159710"/>
            <a:chOff x="0" y="-38100"/>
            <a:chExt cx="3035309" cy="568812"/>
          </a:xfrm>
        </p:grpSpPr>
        <p:sp>
          <p:nvSpPr>
            <p:cNvPr id="223" name="Google Shape;223;p8"/>
            <p:cNvSpPr/>
            <p:nvPr/>
          </p:nvSpPr>
          <p:spPr>
            <a:xfrm>
              <a:off x="0" y="0"/>
              <a:ext cx="3035309" cy="530712"/>
            </a:xfrm>
            <a:custGeom>
              <a:avLst/>
              <a:gdLst/>
              <a:ahLst/>
              <a:cxnLst/>
              <a:rect l="l" t="t" r="r" b="b"/>
              <a:pathLst>
                <a:path w="3035309" h="530712" extrusionOk="0">
                  <a:moveTo>
                    <a:pt x="40306" y="0"/>
                  </a:moveTo>
                  <a:lnTo>
                    <a:pt x="2995002" y="0"/>
                  </a:lnTo>
                  <a:cubicBezTo>
                    <a:pt x="3017263" y="0"/>
                    <a:pt x="3035309" y="18046"/>
                    <a:pt x="3035309" y="40306"/>
                  </a:cubicBezTo>
                  <a:lnTo>
                    <a:pt x="3035309" y="490406"/>
                  </a:lnTo>
                  <a:cubicBezTo>
                    <a:pt x="3035309" y="512667"/>
                    <a:pt x="3017263" y="530712"/>
                    <a:pt x="2995002" y="530712"/>
                  </a:cubicBezTo>
                  <a:lnTo>
                    <a:pt x="40306" y="530712"/>
                  </a:lnTo>
                  <a:cubicBezTo>
                    <a:pt x="18046" y="530712"/>
                    <a:pt x="0" y="512667"/>
                    <a:pt x="0" y="490406"/>
                  </a:cubicBezTo>
                  <a:lnTo>
                    <a:pt x="0" y="40306"/>
                  </a:lnTo>
                  <a:cubicBezTo>
                    <a:pt x="0" y="18046"/>
                    <a:pt x="18046" y="0"/>
                    <a:pt x="40306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8"/>
            <p:cNvSpPr txBox="1"/>
            <p:nvPr/>
          </p:nvSpPr>
          <p:spPr>
            <a:xfrm>
              <a:off x="0" y="-38100"/>
              <a:ext cx="3035308" cy="5688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5" name="Google Shape;225;p8"/>
          <p:cNvSpPr/>
          <p:nvPr/>
        </p:nvSpPr>
        <p:spPr>
          <a:xfrm>
            <a:off x="1435923" y="2961047"/>
            <a:ext cx="9537796" cy="6093404"/>
          </a:xfrm>
          <a:custGeom>
            <a:avLst/>
            <a:gdLst/>
            <a:ahLst/>
            <a:cxnLst/>
            <a:rect l="l" t="t" r="r" b="b"/>
            <a:pathLst>
              <a:path w="9537796" h="6093404" extrusionOk="0">
                <a:moveTo>
                  <a:pt x="0" y="0"/>
                </a:moveTo>
                <a:lnTo>
                  <a:pt x="9537797" y="0"/>
                </a:lnTo>
                <a:lnTo>
                  <a:pt x="9537797" y="6093404"/>
                </a:lnTo>
                <a:lnTo>
                  <a:pt x="0" y="60934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956" t="-1653" r="-1055" b="-4930"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6" name="Google Shape;226;p8"/>
          <p:cNvSpPr/>
          <p:nvPr/>
        </p:nvSpPr>
        <p:spPr>
          <a:xfrm>
            <a:off x="11170901" y="3666162"/>
            <a:ext cx="5426419" cy="4683175"/>
          </a:xfrm>
          <a:custGeom>
            <a:avLst/>
            <a:gdLst/>
            <a:ahLst/>
            <a:cxnLst/>
            <a:rect l="l" t="t" r="r" b="b"/>
            <a:pathLst>
              <a:path w="5426419" h="4683175" extrusionOk="0">
                <a:moveTo>
                  <a:pt x="0" y="0"/>
                </a:moveTo>
                <a:lnTo>
                  <a:pt x="5426419" y="0"/>
                </a:lnTo>
                <a:lnTo>
                  <a:pt x="5426419" y="4683175"/>
                </a:lnTo>
                <a:lnTo>
                  <a:pt x="0" y="46831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293" r="-1480" b="-16075"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7" name="Google Shape;227;p8"/>
          <p:cNvSpPr txBox="1"/>
          <p:nvPr/>
        </p:nvSpPr>
        <p:spPr>
          <a:xfrm>
            <a:off x="4403890" y="1267517"/>
            <a:ext cx="9480220" cy="1371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0" b="1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平台進度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B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Google Shape;232;p9"/>
          <p:cNvGrpSpPr/>
          <p:nvPr/>
        </p:nvGrpSpPr>
        <p:grpSpPr>
          <a:xfrm>
            <a:off x="0" y="7480452"/>
            <a:ext cx="18288003" cy="2806548"/>
            <a:chOff x="0" y="-38100"/>
            <a:chExt cx="5599742" cy="912879"/>
          </a:xfrm>
        </p:grpSpPr>
        <p:sp>
          <p:nvSpPr>
            <p:cNvPr id="233" name="Google Shape;233;p9"/>
            <p:cNvSpPr/>
            <p:nvPr/>
          </p:nvSpPr>
          <p:spPr>
            <a:xfrm>
              <a:off x="0" y="0"/>
              <a:ext cx="5599742" cy="874779"/>
            </a:xfrm>
            <a:custGeom>
              <a:avLst/>
              <a:gdLst/>
              <a:ahLst/>
              <a:cxnLst/>
              <a:rect l="l" t="t" r="r" b="b"/>
              <a:pathLst>
                <a:path w="5599742" h="874779" extrusionOk="0">
                  <a:moveTo>
                    <a:pt x="0" y="0"/>
                  </a:moveTo>
                  <a:lnTo>
                    <a:pt x="5599742" y="0"/>
                  </a:lnTo>
                  <a:lnTo>
                    <a:pt x="5599742" y="874779"/>
                  </a:lnTo>
                  <a:lnTo>
                    <a:pt x="0" y="874779"/>
                  </a:lnTo>
                  <a:close/>
                </a:path>
              </a:pathLst>
            </a:custGeom>
            <a:solidFill>
              <a:srgbClr val="27603D"/>
            </a:solidFill>
            <a:ln w="28575" cap="sq" cmpd="sng">
              <a:solidFill>
                <a:srgbClr val="16372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34" name="Google Shape;234;p9"/>
            <p:cNvSpPr txBox="1"/>
            <p:nvPr/>
          </p:nvSpPr>
          <p:spPr>
            <a:xfrm>
              <a:off x="0" y="-38100"/>
              <a:ext cx="5599741" cy="9128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5" name="Google Shape;235;p9"/>
          <p:cNvGrpSpPr/>
          <p:nvPr/>
        </p:nvGrpSpPr>
        <p:grpSpPr>
          <a:xfrm>
            <a:off x="1028700" y="1948361"/>
            <a:ext cx="16230600" cy="7309939"/>
            <a:chOff x="0" y="-38100"/>
            <a:chExt cx="4274726" cy="1925251"/>
          </a:xfrm>
        </p:grpSpPr>
        <p:sp>
          <p:nvSpPr>
            <p:cNvPr id="236" name="Google Shape;236;p9"/>
            <p:cNvSpPr/>
            <p:nvPr/>
          </p:nvSpPr>
          <p:spPr>
            <a:xfrm>
              <a:off x="0" y="0"/>
              <a:ext cx="4274726" cy="1887151"/>
            </a:xfrm>
            <a:custGeom>
              <a:avLst/>
              <a:gdLst/>
              <a:ahLst/>
              <a:cxnLst/>
              <a:rect l="l" t="t" r="r" b="b"/>
              <a:pathLst>
                <a:path w="4274726" h="1887151" extrusionOk="0">
                  <a:moveTo>
                    <a:pt x="28620" y="0"/>
                  </a:moveTo>
                  <a:lnTo>
                    <a:pt x="4246106" y="0"/>
                  </a:lnTo>
                  <a:cubicBezTo>
                    <a:pt x="4261912" y="0"/>
                    <a:pt x="4274726" y="12813"/>
                    <a:pt x="4274726" y="28620"/>
                  </a:cubicBezTo>
                  <a:lnTo>
                    <a:pt x="4274726" y="1858532"/>
                  </a:lnTo>
                  <a:cubicBezTo>
                    <a:pt x="4274726" y="1874338"/>
                    <a:pt x="4261912" y="1887151"/>
                    <a:pt x="4246106" y="1887151"/>
                  </a:cubicBezTo>
                  <a:lnTo>
                    <a:pt x="28620" y="1887151"/>
                  </a:lnTo>
                  <a:cubicBezTo>
                    <a:pt x="12813" y="1887151"/>
                    <a:pt x="0" y="1874338"/>
                    <a:pt x="0" y="1858532"/>
                  </a:cubicBezTo>
                  <a:lnTo>
                    <a:pt x="0" y="28620"/>
                  </a:lnTo>
                  <a:cubicBezTo>
                    <a:pt x="0" y="12813"/>
                    <a:pt x="12813" y="0"/>
                    <a:pt x="28620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9"/>
            <p:cNvSpPr txBox="1"/>
            <p:nvPr/>
          </p:nvSpPr>
          <p:spPr>
            <a:xfrm>
              <a:off x="0" y="-38100"/>
              <a:ext cx="4274726" cy="19252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8" name="Google Shape;238;p9"/>
          <p:cNvGrpSpPr/>
          <p:nvPr/>
        </p:nvGrpSpPr>
        <p:grpSpPr>
          <a:xfrm>
            <a:off x="3381657" y="648732"/>
            <a:ext cx="11524691" cy="2159710"/>
            <a:chOff x="0" y="-38100"/>
            <a:chExt cx="3035309" cy="568812"/>
          </a:xfrm>
        </p:grpSpPr>
        <p:sp>
          <p:nvSpPr>
            <p:cNvPr id="239" name="Google Shape;239;p9"/>
            <p:cNvSpPr/>
            <p:nvPr/>
          </p:nvSpPr>
          <p:spPr>
            <a:xfrm>
              <a:off x="0" y="0"/>
              <a:ext cx="3035309" cy="530712"/>
            </a:xfrm>
            <a:custGeom>
              <a:avLst/>
              <a:gdLst/>
              <a:ahLst/>
              <a:cxnLst/>
              <a:rect l="l" t="t" r="r" b="b"/>
              <a:pathLst>
                <a:path w="3035309" h="530712" extrusionOk="0">
                  <a:moveTo>
                    <a:pt x="40306" y="0"/>
                  </a:moveTo>
                  <a:lnTo>
                    <a:pt x="2995002" y="0"/>
                  </a:lnTo>
                  <a:cubicBezTo>
                    <a:pt x="3017263" y="0"/>
                    <a:pt x="3035309" y="18046"/>
                    <a:pt x="3035309" y="40306"/>
                  </a:cubicBezTo>
                  <a:lnTo>
                    <a:pt x="3035309" y="490406"/>
                  </a:lnTo>
                  <a:cubicBezTo>
                    <a:pt x="3035309" y="512667"/>
                    <a:pt x="3017263" y="530712"/>
                    <a:pt x="2995002" y="530712"/>
                  </a:cubicBezTo>
                  <a:lnTo>
                    <a:pt x="40306" y="530712"/>
                  </a:lnTo>
                  <a:cubicBezTo>
                    <a:pt x="18046" y="530712"/>
                    <a:pt x="0" y="512667"/>
                    <a:pt x="0" y="490406"/>
                  </a:cubicBezTo>
                  <a:lnTo>
                    <a:pt x="0" y="40306"/>
                  </a:lnTo>
                  <a:cubicBezTo>
                    <a:pt x="0" y="18046"/>
                    <a:pt x="18046" y="0"/>
                    <a:pt x="40306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9"/>
            <p:cNvSpPr txBox="1"/>
            <p:nvPr/>
          </p:nvSpPr>
          <p:spPr>
            <a:xfrm>
              <a:off x="0" y="-38100"/>
              <a:ext cx="3035308" cy="5688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1" name="Google Shape;241;p9"/>
          <p:cNvSpPr/>
          <p:nvPr/>
        </p:nvSpPr>
        <p:spPr>
          <a:xfrm>
            <a:off x="1736266" y="2984154"/>
            <a:ext cx="9276636" cy="5989693"/>
          </a:xfrm>
          <a:custGeom>
            <a:avLst/>
            <a:gdLst/>
            <a:ahLst/>
            <a:cxnLst/>
            <a:rect l="l" t="t" r="r" b="b"/>
            <a:pathLst>
              <a:path w="9276636" h="5989693" extrusionOk="0">
                <a:moveTo>
                  <a:pt x="0" y="0"/>
                </a:moveTo>
                <a:lnTo>
                  <a:pt x="9276636" y="0"/>
                </a:lnTo>
                <a:lnTo>
                  <a:pt x="9276636" y="5989693"/>
                </a:lnTo>
                <a:lnTo>
                  <a:pt x="0" y="59896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420" t="-1865" r="-1547"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2" name="Google Shape;242;p9"/>
          <p:cNvSpPr/>
          <p:nvPr/>
        </p:nvSpPr>
        <p:spPr>
          <a:xfrm>
            <a:off x="11247220" y="3892541"/>
            <a:ext cx="5621552" cy="4373616"/>
          </a:xfrm>
          <a:custGeom>
            <a:avLst/>
            <a:gdLst/>
            <a:ahLst/>
            <a:cxnLst/>
            <a:rect l="l" t="t" r="r" b="b"/>
            <a:pathLst>
              <a:path w="5621552" h="4373616" extrusionOk="0">
                <a:moveTo>
                  <a:pt x="0" y="0"/>
                </a:moveTo>
                <a:lnTo>
                  <a:pt x="5621552" y="0"/>
                </a:lnTo>
                <a:lnTo>
                  <a:pt x="5621552" y="4373616"/>
                </a:lnTo>
                <a:lnTo>
                  <a:pt x="0" y="43736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r="-53701" b="-33598"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3" name="Google Shape;243;p9"/>
          <p:cNvSpPr txBox="1"/>
          <p:nvPr/>
        </p:nvSpPr>
        <p:spPr>
          <a:xfrm>
            <a:off x="4403890" y="1267517"/>
            <a:ext cx="9480220" cy="1371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0" b="1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平台進度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B"/>
        </a:solid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Google Shape;248;p15"/>
          <p:cNvGrpSpPr/>
          <p:nvPr/>
        </p:nvGrpSpPr>
        <p:grpSpPr>
          <a:xfrm>
            <a:off x="-1" y="7501552"/>
            <a:ext cx="18288004" cy="2775587"/>
            <a:chOff x="0" y="-38100"/>
            <a:chExt cx="5599742" cy="912879"/>
          </a:xfrm>
        </p:grpSpPr>
        <p:sp>
          <p:nvSpPr>
            <p:cNvPr id="249" name="Google Shape;249;p15"/>
            <p:cNvSpPr/>
            <p:nvPr/>
          </p:nvSpPr>
          <p:spPr>
            <a:xfrm>
              <a:off x="0" y="0"/>
              <a:ext cx="5599742" cy="874779"/>
            </a:xfrm>
            <a:custGeom>
              <a:avLst/>
              <a:gdLst/>
              <a:ahLst/>
              <a:cxnLst/>
              <a:rect l="l" t="t" r="r" b="b"/>
              <a:pathLst>
                <a:path w="5599742" h="874779" extrusionOk="0">
                  <a:moveTo>
                    <a:pt x="0" y="0"/>
                  </a:moveTo>
                  <a:lnTo>
                    <a:pt x="5599742" y="0"/>
                  </a:lnTo>
                  <a:lnTo>
                    <a:pt x="5599742" y="874779"/>
                  </a:lnTo>
                  <a:lnTo>
                    <a:pt x="0" y="874779"/>
                  </a:lnTo>
                  <a:close/>
                </a:path>
              </a:pathLst>
            </a:custGeom>
            <a:solidFill>
              <a:srgbClr val="27603D"/>
            </a:solidFill>
            <a:ln w="28575" cap="sq" cmpd="sng">
              <a:solidFill>
                <a:srgbClr val="16372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50" name="Google Shape;250;p15"/>
            <p:cNvSpPr txBox="1"/>
            <p:nvPr/>
          </p:nvSpPr>
          <p:spPr>
            <a:xfrm>
              <a:off x="0" y="-38100"/>
              <a:ext cx="5599741" cy="9128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1" name="Google Shape;251;p15"/>
          <p:cNvGrpSpPr/>
          <p:nvPr/>
        </p:nvGrpSpPr>
        <p:grpSpPr>
          <a:xfrm>
            <a:off x="2976775" y="1260779"/>
            <a:ext cx="12334450" cy="5278300"/>
            <a:chOff x="0" y="-38100"/>
            <a:chExt cx="3248580" cy="1390169"/>
          </a:xfrm>
        </p:grpSpPr>
        <p:sp>
          <p:nvSpPr>
            <p:cNvPr id="252" name="Google Shape;252;p15"/>
            <p:cNvSpPr/>
            <p:nvPr/>
          </p:nvSpPr>
          <p:spPr>
            <a:xfrm>
              <a:off x="0" y="0"/>
              <a:ext cx="3248580" cy="1352069"/>
            </a:xfrm>
            <a:custGeom>
              <a:avLst/>
              <a:gdLst/>
              <a:ahLst/>
              <a:cxnLst/>
              <a:rect l="l" t="t" r="r" b="b"/>
              <a:pathLst>
                <a:path w="3248580" h="1352069" extrusionOk="0">
                  <a:moveTo>
                    <a:pt x="37660" y="0"/>
                  </a:moveTo>
                  <a:lnTo>
                    <a:pt x="3210920" y="0"/>
                  </a:lnTo>
                  <a:cubicBezTo>
                    <a:pt x="3231719" y="0"/>
                    <a:pt x="3248580" y="16861"/>
                    <a:pt x="3248580" y="37660"/>
                  </a:cubicBezTo>
                  <a:lnTo>
                    <a:pt x="3248580" y="1314409"/>
                  </a:lnTo>
                  <a:cubicBezTo>
                    <a:pt x="3248580" y="1335208"/>
                    <a:pt x="3231719" y="1352069"/>
                    <a:pt x="3210920" y="1352069"/>
                  </a:cubicBezTo>
                  <a:lnTo>
                    <a:pt x="37660" y="1352069"/>
                  </a:lnTo>
                  <a:cubicBezTo>
                    <a:pt x="27672" y="1352069"/>
                    <a:pt x="18093" y="1348102"/>
                    <a:pt x="11030" y="1341039"/>
                  </a:cubicBezTo>
                  <a:cubicBezTo>
                    <a:pt x="3968" y="1333976"/>
                    <a:pt x="0" y="1324397"/>
                    <a:pt x="0" y="1314409"/>
                  </a:cubicBezTo>
                  <a:lnTo>
                    <a:pt x="0" y="37660"/>
                  </a:lnTo>
                  <a:cubicBezTo>
                    <a:pt x="0" y="16861"/>
                    <a:pt x="16861" y="0"/>
                    <a:pt x="37660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15"/>
            <p:cNvSpPr txBox="1"/>
            <p:nvPr/>
          </p:nvSpPr>
          <p:spPr>
            <a:xfrm>
              <a:off x="0" y="-38100"/>
              <a:ext cx="3248580" cy="13901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4" name="Google Shape;254;p15"/>
          <p:cNvSpPr txBox="1"/>
          <p:nvPr/>
        </p:nvSpPr>
        <p:spPr>
          <a:xfrm>
            <a:off x="5602616" y="3372357"/>
            <a:ext cx="7082700" cy="21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500" b="1">
                <a:solidFill>
                  <a:srgbClr val="163723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預告片</a:t>
            </a:r>
            <a:endParaRPr>
              <a:solidFill>
                <a:srgbClr val="163723"/>
              </a:solidFill>
            </a:endParaRPr>
          </a:p>
        </p:txBody>
      </p:sp>
      <p:sp>
        <p:nvSpPr>
          <p:cNvPr id="255" name="Google Shape;255;p15"/>
          <p:cNvSpPr/>
          <p:nvPr/>
        </p:nvSpPr>
        <p:spPr>
          <a:xfrm>
            <a:off x="12374334" y="4115308"/>
            <a:ext cx="5716530" cy="6171692"/>
          </a:xfrm>
          <a:custGeom>
            <a:avLst/>
            <a:gdLst/>
            <a:ahLst/>
            <a:cxnLst/>
            <a:rect l="l" t="t" r="r" b="b"/>
            <a:pathLst>
              <a:path w="5716530" h="6171692" extrusionOk="0">
                <a:moveTo>
                  <a:pt x="0" y="0"/>
                </a:moveTo>
                <a:lnTo>
                  <a:pt x="5716530" y="0"/>
                </a:lnTo>
                <a:lnTo>
                  <a:pt x="5716530" y="6171692"/>
                </a:lnTo>
                <a:lnTo>
                  <a:pt x="0" y="61716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56" name="Google Shape;256;p15"/>
          <p:cNvSpPr/>
          <p:nvPr/>
        </p:nvSpPr>
        <p:spPr>
          <a:xfrm>
            <a:off x="272031" y="5143500"/>
            <a:ext cx="3857625" cy="5143500"/>
          </a:xfrm>
          <a:custGeom>
            <a:avLst/>
            <a:gdLst/>
            <a:ahLst/>
            <a:cxnLst/>
            <a:rect l="l" t="t" r="r" b="b"/>
            <a:pathLst>
              <a:path w="3857625" h="5143500" extrusionOk="0">
                <a:moveTo>
                  <a:pt x="0" y="0"/>
                </a:moveTo>
                <a:lnTo>
                  <a:pt x="3857625" y="0"/>
                </a:lnTo>
                <a:lnTo>
                  <a:pt x="3857625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57" name="Google Shape;257;p15"/>
          <p:cNvSpPr/>
          <p:nvPr/>
        </p:nvSpPr>
        <p:spPr>
          <a:xfrm>
            <a:off x="16433335" y="4843540"/>
            <a:ext cx="599920" cy="599920"/>
          </a:xfrm>
          <a:custGeom>
            <a:avLst/>
            <a:gdLst/>
            <a:ahLst/>
            <a:cxnLst/>
            <a:rect l="l" t="t" r="r" b="b"/>
            <a:pathLst>
              <a:path w="599920" h="599920" extrusionOk="0">
                <a:moveTo>
                  <a:pt x="0" y="0"/>
                </a:moveTo>
                <a:lnTo>
                  <a:pt x="599921" y="0"/>
                </a:lnTo>
                <a:lnTo>
                  <a:pt x="599921" y="599920"/>
                </a:lnTo>
                <a:lnTo>
                  <a:pt x="0" y="5999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58" name="Google Shape;258;p15"/>
          <p:cNvSpPr/>
          <p:nvPr/>
        </p:nvSpPr>
        <p:spPr>
          <a:xfrm>
            <a:off x="16959340" y="5939159"/>
            <a:ext cx="599920" cy="599920"/>
          </a:xfrm>
          <a:custGeom>
            <a:avLst/>
            <a:gdLst/>
            <a:ahLst/>
            <a:cxnLst/>
            <a:rect l="l" t="t" r="r" b="b"/>
            <a:pathLst>
              <a:path w="599920" h="599920" extrusionOk="0">
                <a:moveTo>
                  <a:pt x="0" y="0"/>
                </a:moveTo>
                <a:lnTo>
                  <a:pt x="599920" y="0"/>
                </a:lnTo>
                <a:lnTo>
                  <a:pt x="599920" y="599920"/>
                </a:lnTo>
                <a:lnTo>
                  <a:pt x="0" y="5999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59" name="Google Shape;259;p15"/>
          <p:cNvSpPr/>
          <p:nvPr/>
        </p:nvSpPr>
        <p:spPr>
          <a:xfrm>
            <a:off x="1379367" y="4243619"/>
            <a:ext cx="599920" cy="599920"/>
          </a:xfrm>
          <a:custGeom>
            <a:avLst/>
            <a:gdLst/>
            <a:ahLst/>
            <a:cxnLst/>
            <a:rect l="l" t="t" r="r" b="b"/>
            <a:pathLst>
              <a:path w="599920" h="599920" extrusionOk="0">
                <a:moveTo>
                  <a:pt x="0" y="0"/>
                </a:moveTo>
                <a:lnTo>
                  <a:pt x="599921" y="0"/>
                </a:lnTo>
                <a:lnTo>
                  <a:pt x="599921" y="599921"/>
                </a:lnTo>
                <a:lnTo>
                  <a:pt x="0" y="5999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B"/>
        </a:soli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16"/>
          <p:cNvGrpSpPr/>
          <p:nvPr/>
        </p:nvGrpSpPr>
        <p:grpSpPr>
          <a:xfrm>
            <a:off x="-2096785" y="-254387"/>
            <a:ext cx="22481609" cy="10622416"/>
            <a:chOff x="0" y="-231198"/>
            <a:chExt cx="29975479" cy="14163221"/>
          </a:xfrm>
        </p:grpSpPr>
        <p:grpSp>
          <p:nvGrpSpPr>
            <p:cNvPr id="266" name="Google Shape;266;p16"/>
            <p:cNvGrpSpPr/>
            <p:nvPr/>
          </p:nvGrpSpPr>
          <p:grpSpPr>
            <a:xfrm>
              <a:off x="0" y="-231198"/>
              <a:ext cx="3551717" cy="14163221"/>
              <a:chOff x="0" y="-38100"/>
              <a:chExt cx="585300" cy="2334007"/>
            </a:xfrm>
          </p:grpSpPr>
          <p:sp>
            <p:nvSpPr>
              <p:cNvPr id="267" name="Google Shape;267;p16"/>
              <p:cNvSpPr/>
              <p:nvPr/>
            </p:nvSpPr>
            <p:spPr>
              <a:xfrm>
                <a:off x="0" y="0"/>
                <a:ext cx="585183" cy="2295907"/>
              </a:xfrm>
              <a:custGeom>
                <a:avLst/>
                <a:gdLst/>
                <a:ahLst/>
                <a:cxnLst/>
                <a:rect l="l" t="t" r="r" b="b"/>
                <a:pathLst>
                  <a:path w="585183" h="2295907" extrusionOk="0">
                    <a:moveTo>
                      <a:pt x="0" y="0"/>
                    </a:moveTo>
                    <a:lnTo>
                      <a:pt x="585183" y="0"/>
                    </a:lnTo>
                    <a:lnTo>
                      <a:pt x="585183" y="2295907"/>
                    </a:lnTo>
                    <a:lnTo>
                      <a:pt x="0" y="229590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68" name="Google Shape;268;p16"/>
              <p:cNvSpPr txBox="1"/>
              <p:nvPr/>
            </p:nvSpPr>
            <p:spPr>
              <a:xfrm>
                <a:off x="0" y="-38100"/>
                <a:ext cx="585300" cy="2334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9" name="Google Shape;269;p16"/>
            <p:cNvGrpSpPr/>
            <p:nvPr/>
          </p:nvGrpSpPr>
          <p:grpSpPr>
            <a:xfrm>
              <a:off x="25934058" y="-231198"/>
              <a:ext cx="4041421" cy="14163221"/>
              <a:chOff x="0" y="-38100"/>
              <a:chExt cx="666000" cy="2334007"/>
            </a:xfrm>
          </p:grpSpPr>
          <p:sp>
            <p:nvSpPr>
              <p:cNvPr id="270" name="Google Shape;270;p16"/>
              <p:cNvSpPr/>
              <p:nvPr/>
            </p:nvSpPr>
            <p:spPr>
              <a:xfrm>
                <a:off x="0" y="0"/>
                <a:ext cx="665994" cy="2295907"/>
              </a:xfrm>
              <a:custGeom>
                <a:avLst/>
                <a:gdLst/>
                <a:ahLst/>
                <a:cxnLst/>
                <a:rect l="l" t="t" r="r" b="b"/>
                <a:pathLst>
                  <a:path w="665994" h="2295907" extrusionOk="0">
                    <a:moveTo>
                      <a:pt x="0" y="0"/>
                    </a:moveTo>
                    <a:lnTo>
                      <a:pt x="665994" y="0"/>
                    </a:lnTo>
                    <a:lnTo>
                      <a:pt x="665994" y="2295907"/>
                    </a:lnTo>
                    <a:lnTo>
                      <a:pt x="0" y="229590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71" name="Google Shape;271;p16"/>
              <p:cNvSpPr txBox="1"/>
              <p:nvPr/>
            </p:nvSpPr>
            <p:spPr>
              <a:xfrm>
                <a:off x="0" y="-38100"/>
                <a:ext cx="666000" cy="2334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2" name="小高預告應該真的最終版">
            <a:hlinkClick r:id="" action="ppaction://media"/>
            <a:extLst>
              <a:ext uri="{FF2B5EF4-FFF2-40B4-BE49-F238E27FC236}">
                <a16:creationId xmlns:a16="http://schemas.microsoft.com/office/drawing/2014/main" id="{E02D6A63-9DCC-E0F7-0B7A-7F8E110EB6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7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B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" name="Google Shape;276;p10"/>
          <p:cNvGrpSpPr/>
          <p:nvPr/>
        </p:nvGrpSpPr>
        <p:grpSpPr>
          <a:xfrm>
            <a:off x="-1" y="7501552"/>
            <a:ext cx="18288004" cy="2775587"/>
            <a:chOff x="0" y="-38100"/>
            <a:chExt cx="5599742" cy="912879"/>
          </a:xfrm>
        </p:grpSpPr>
        <p:sp>
          <p:nvSpPr>
            <p:cNvPr id="277" name="Google Shape;277;p10"/>
            <p:cNvSpPr/>
            <p:nvPr/>
          </p:nvSpPr>
          <p:spPr>
            <a:xfrm>
              <a:off x="0" y="0"/>
              <a:ext cx="5599742" cy="874779"/>
            </a:xfrm>
            <a:custGeom>
              <a:avLst/>
              <a:gdLst/>
              <a:ahLst/>
              <a:cxnLst/>
              <a:rect l="l" t="t" r="r" b="b"/>
              <a:pathLst>
                <a:path w="5599742" h="874779" extrusionOk="0">
                  <a:moveTo>
                    <a:pt x="0" y="0"/>
                  </a:moveTo>
                  <a:lnTo>
                    <a:pt x="5599742" y="0"/>
                  </a:lnTo>
                  <a:lnTo>
                    <a:pt x="5599742" y="874779"/>
                  </a:lnTo>
                  <a:lnTo>
                    <a:pt x="0" y="874779"/>
                  </a:lnTo>
                  <a:close/>
                </a:path>
              </a:pathLst>
            </a:custGeom>
            <a:solidFill>
              <a:srgbClr val="27603D"/>
            </a:solidFill>
            <a:ln w="28575" cap="sq" cmpd="sng">
              <a:solidFill>
                <a:srgbClr val="16372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78" name="Google Shape;278;p10"/>
            <p:cNvSpPr txBox="1"/>
            <p:nvPr/>
          </p:nvSpPr>
          <p:spPr>
            <a:xfrm>
              <a:off x="0" y="-38100"/>
              <a:ext cx="5599741" cy="9128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9" name="Google Shape;279;p10"/>
          <p:cNvGrpSpPr/>
          <p:nvPr/>
        </p:nvGrpSpPr>
        <p:grpSpPr>
          <a:xfrm>
            <a:off x="2976775" y="1260779"/>
            <a:ext cx="12334450" cy="5278300"/>
            <a:chOff x="0" y="-38100"/>
            <a:chExt cx="3248580" cy="1390169"/>
          </a:xfrm>
        </p:grpSpPr>
        <p:sp>
          <p:nvSpPr>
            <p:cNvPr id="280" name="Google Shape;280;p10"/>
            <p:cNvSpPr/>
            <p:nvPr/>
          </p:nvSpPr>
          <p:spPr>
            <a:xfrm>
              <a:off x="0" y="0"/>
              <a:ext cx="3248580" cy="1352069"/>
            </a:xfrm>
            <a:custGeom>
              <a:avLst/>
              <a:gdLst/>
              <a:ahLst/>
              <a:cxnLst/>
              <a:rect l="l" t="t" r="r" b="b"/>
              <a:pathLst>
                <a:path w="3248580" h="1352069" extrusionOk="0">
                  <a:moveTo>
                    <a:pt x="37660" y="0"/>
                  </a:moveTo>
                  <a:lnTo>
                    <a:pt x="3210920" y="0"/>
                  </a:lnTo>
                  <a:cubicBezTo>
                    <a:pt x="3231719" y="0"/>
                    <a:pt x="3248580" y="16861"/>
                    <a:pt x="3248580" y="37660"/>
                  </a:cubicBezTo>
                  <a:lnTo>
                    <a:pt x="3248580" y="1314409"/>
                  </a:lnTo>
                  <a:cubicBezTo>
                    <a:pt x="3248580" y="1335208"/>
                    <a:pt x="3231719" y="1352069"/>
                    <a:pt x="3210920" y="1352069"/>
                  </a:cubicBezTo>
                  <a:lnTo>
                    <a:pt x="37660" y="1352069"/>
                  </a:lnTo>
                  <a:cubicBezTo>
                    <a:pt x="27672" y="1352069"/>
                    <a:pt x="18093" y="1348102"/>
                    <a:pt x="11030" y="1341039"/>
                  </a:cubicBezTo>
                  <a:cubicBezTo>
                    <a:pt x="3968" y="1333976"/>
                    <a:pt x="0" y="1324397"/>
                    <a:pt x="0" y="1314409"/>
                  </a:cubicBezTo>
                  <a:lnTo>
                    <a:pt x="0" y="37660"/>
                  </a:lnTo>
                  <a:cubicBezTo>
                    <a:pt x="0" y="16861"/>
                    <a:pt x="16861" y="0"/>
                    <a:pt x="37660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10"/>
            <p:cNvSpPr txBox="1"/>
            <p:nvPr/>
          </p:nvSpPr>
          <p:spPr>
            <a:xfrm>
              <a:off x="0" y="-38100"/>
              <a:ext cx="3248580" cy="13901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2" name="Google Shape;282;p10"/>
          <p:cNvSpPr txBox="1"/>
          <p:nvPr/>
        </p:nvSpPr>
        <p:spPr>
          <a:xfrm>
            <a:off x="4121137" y="3372357"/>
            <a:ext cx="10045800" cy="21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500" b="1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成果展示</a:t>
            </a:r>
            <a:endParaRPr>
              <a:solidFill>
                <a:srgbClr val="163723"/>
              </a:solidFill>
            </a:endParaRPr>
          </a:p>
        </p:txBody>
      </p:sp>
      <p:sp>
        <p:nvSpPr>
          <p:cNvPr id="283" name="Google Shape;283;p10"/>
          <p:cNvSpPr/>
          <p:nvPr/>
        </p:nvSpPr>
        <p:spPr>
          <a:xfrm>
            <a:off x="12374334" y="4115308"/>
            <a:ext cx="5716530" cy="6171692"/>
          </a:xfrm>
          <a:custGeom>
            <a:avLst/>
            <a:gdLst/>
            <a:ahLst/>
            <a:cxnLst/>
            <a:rect l="l" t="t" r="r" b="b"/>
            <a:pathLst>
              <a:path w="5716530" h="6171692" extrusionOk="0">
                <a:moveTo>
                  <a:pt x="0" y="0"/>
                </a:moveTo>
                <a:lnTo>
                  <a:pt x="5716530" y="0"/>
                </a:lnTo>
                <a:lnTo>
                  <a:pt x="5716530" y="6171692"/>
                </a:lnTo>
                <a:lnTo>
                  <a:pt x="0" y="61716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4" name="Google Shape;284;p10"/>
          <p:cNvSpPr/>
          <p:nvPr/>
        </p:nvSpPr>
        <p:spPr>
          <a:xfrm>
            <a:off x="272031" y="5143500"/>
            <a:ext cx="3857625" cy="5143500"/>
          </a:xfrm>
          <a:custGeom>
            <a:avLst/>
            <a:gdLst/>
            <a:ahLst/>
            <a:cxnLst/>
            <a:rect l="l" t="t" r="r" b="b"/>
            <a:pathLst>
              <a:path w="3857625" h="5143500" extrusionOk="0">
                <a:moveTo>
                  <a:pt x="0" y="0"/>
                </a:moveTo>
                <a:lnTo>
                  <a:pt x="3857625" y="0"/>
                </a:lnTo>
                <a:lnTo>
                  <a:pt x="3857625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5" name="Google Shape;285;p10"/>
          <p:cNvSpPr/>
          <p:nvPr/>
        </p:nvSpPr>
        <p:spPr>
          <a:xfrm>
            <a:off x="16433335" y="4843540"/>
            <a:ext cx="599920" cy="599920"/>
          </a:xfrm>
          <a:custGeom>
            <a:avLst/>
            <a:gdLst/>
            <a:ahLst/>
            <a:cxnLst/>
            <a:rect l="l" t="t" r="r" b="b"/>
            <a:pathLst>
              <a:path w="599920" h="599920" extrusionOk="0">
                <a:moveTo>
                  <a:pt x="0" y="0"/>
                </a:moveTo>
                <a:lnTo>
                  <a:pt x="599921" y="0"/>
                </a:lnTo>
                <a:lnTo>
                  <a:pt x="599921" y="599920"/>
                </a:lnTo>
                <a:lnTo>
                  <a:pt x="0" y="5999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6" name="Google Shape;286;p10"/>
          <p:cNvSpPr/>
          <p:nvPr/>
        </p:nvSpPr>
        <p:spPr>
          <a:xfrm>
            <a:off x="16959340" y="5939159"/>
            <a:ext cx="599920" cy="599920"/>
          </a:xfrm>
          <a:custGeom>
            <a:avLst/>
            <a:gdLst/>
            <a:ahLst/>
            <a:cxnLst/>
            <a:rect l="l" t="t" r="r" b="b"/>
            <a:pathLst>
              <a:path w="599920" h="599920" extrusionOk="0">
                <a:moveTo>
                  <a:pt x="0" y="0"/>
                </a:moveTo>
                <a:lnTo>
                  <a:pt x="599920" y="0"/>
                </a:lnTo>
                <a:lnTo>
                  <a:pt x="599920" y="599920"/>
                </a:lnTo>
                <a:lnTo>
                  <a:pt x="0" y="5999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7" name="Google Shape;287;p10"/>
          <p:cNvSpPr/>
          <p:nvPr/>
        </p:nvSpPr>
        <p:spPr>
          <a:xfrm>
            <a:off x="1379367" y="4243619"/>
            <a:ext cx="599920" cy="599920"/>
          </a:xfrm>
          <a:custGeom>
            <a:avLst/>
            <a:gdLst/>
            <a:ahLst/>
            <a:cxnLst/>
            <a:rect l="l" t="t" r="r" b="b"/>
            <a:pathLst>
              <a:path w="599920" h="599920" extrusionOk="0">
                <a:moveTo>
                  <a:pt x="0" y="0"/>
                </a:moveTo>
                <a:lnTo>
                  <a:pt x="599921" y="0"/>
                </a:lnTo>
                <a:lnTo>
                  <a:pt x="599921" y="599921"/>
                </a:lnTo>
                <a:lnTo>
                  <a:pt x="0" y="5999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B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oogle Shape;292;p11"/>
          <p:cNvGrpSpPr/>
          <p:nvPr/>
        </p:nvGrpSpPr>
        <p:grpSpPr>
          <a:xfrm>
            <a:off x="0" y="7439439"/>
            <a:ext cx="18288003" cy="2847561"/>
            <a:chOff x="0" y="-38100"/>
            <a:chExt cx="5599742" cy="912879"/>
          </a:xfrm>
        </p:grpSpPr>
        <p:sp>
          <p:nvSpPr>
            <p:cNvPr id="293" name="Google Shape;293;p11"/>
            <p:cNvSpPr/>
            <p:nvPr/>
          </p:nvSpPr>
          <p:spPr>
            <a:xfrm>
              <a:off x="0" y="0"/>
              <a:ext cx="5599742" cy="874779"/>
            </a:xfrm>
            <a:custGeom>
              <a:avLst/>
              <a:gdLst/>
              <a:ahLst/>
              <a:cxnLst/>
              <a:rect l="l" t="t" r="r" b="b"/>
              <a:pathLst>
                <a:path w="5599742" h="874779" extrusionOk="0">
                  <a:moveTo>
                    <a:pt x="0" y="0"/>
                  </a:moveTo>
                  <a:lnTo>
                    <a:pt x="5599742" y="0"/>
                  </a:lnTo>
                  <a:lnTo>
                    <a:pt x="5599742" y="874779"/>
                  </a:lnTo>
                  <a:lnTo>
                    <a:pt x="0" y="874779"/>
                  </a:lnTo>
                  <a:close/>
                </a:path>
              </a:pathLst>
            </a:custGeom>
            <a:solidFill>
              <a:srgbClr val="27603D"/>
            </a:solidFill>
            <a:ln w="28575" cap="sq" cmpd="sng">
              <a:solidFill>
                <a:srgbClr val="16372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94" name="Google Shape;294;p11"/>
            <p:cNvSpPr txBox="1"/>
            <p:nvPr/>
          </p:nvSpPr>
          <p:spPr>
            <a:xfrm>
              <a:off x="0" y="-38100"/>
              <a:ext cx="5599741" cy="9128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5" name="Google Shape;295;p11"/>
          <p:cNvGrpSpPr/>
          <p:nvPr/>
        </p:nvGrpSpPr>
        <p:grpSpPr>
          <a:xfrm>
            <a:off x="263086" y="723378"/>
            <a:ext cx="17692343" cy="9439800"/>
            <a:chOff x="0" y="-38100"/>
            <a:chExt cx="4659681" cy="2486186"/>
          </a:xfrm>
        </p:grpSpPr>
        <p:sp>
          <p:nvSpPr>
            <p:cNvPr id="296" name="Google Shape;296;p11"/>
            <p:cNvSpPr/>
            <p:nvPr/>
          </p:nvSpPr>
          <p:spPr>
            <a:xfrm>
              <a:off x="0" y="0"/>
              <a:ext cx="4659681" cy="2448086"/>
            </a:xfrm>
            <a:custGeom>
              <a:avLst/>
              <a:gdLst/>
              <a:ahLst/>
              <a:cxnLst/>
              <a:rect l="l" t="t" r="r" b="b"/>
              <a:pathLst>
                <a:path w="4659681" h="2448086" extrusionOk="0">
                  <a:moveTo>
                    <a:pt x="26255" y="0"/>
                  </a:moveTo>
                  <a:lnTo>
                    <a:pt x="4633426" y="0"/>
                  </a:lnTo>
                  <a:cubicBezTo>
                    <a:pt x="4640389" y="0"/>
                    <a:pt x="4647067" y="2766"/>
                    <a:pt x="4651991" y="7690"/>
                  </a:cubicBezTo>
                  <a:cubicBezTo>
                    <a:pt x="4656915" y="12614"/>
                    <a:pt x="4659681" y="19292"/>
                    <a:pt x="4659681" y="26255"/>
                  </a:cubicBezTo>
                  <a:lnTo>
                    <a:pt x="4659681" y="2421830"/>
                  </a:lnTo>
                  <a:cubicBezTo>
                    <a:pt x="4659681" y="2436331"/>
                    <a:pt x="4647926" y="2448086"/>
                    <a:pt x="4633426" y="2448086"/>
                  </a:cubicBezTo>
                  <a:lnTo>
                    <a:pt x="26255" y="2448086"/>
                  </a:lnTo>
                  <a:cubicBezTo>
                    <a:pt x="19292" y="2448086"/>
                    <a:pt x="12614" y="2445320"/>
                    <a:pt x="7690" y="2440396"/>
                  </a:cubicBezTo>
                  <a:cubicBezTo>
                    <a:pt x="2766" y="2435472"/>
                    <a:pt x="0" y="2428794"/>
                    <a:pt x="0" y="2421830"/>
                  </a:cubicBezTo>
                  <a:lnTo>
                    <a:pt x="0" y="26255"/>
                  </a:lnTo>
                  <a:cubicBezTo>
                    <a:pt x="0" y="11755"/>
                    <a:pt x="11755" y="0"/>
                    <a:pt x="26255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1"/>
            <p:cNvSpPr txBox="1"/>
            <p:nvPr/>
          </p:nvSpPr>
          <p:spPr>
            <a:xfrm>
              <a:off x="0" y="-38100"/>
              <a:ext cx="4659681" cy="24861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8" name="Google Shape;298;p11"/>
          <p:cNvGrpSpPr/>
          <p:nvPr/>
        </p:nvGrpSpPr>
        <p:grpSpPr>
          <a:xfrm>
            <a:off x="3493019" y="-144661"/>
            <a:ext cx="11524691" cy="2159710"/>
            <a:chOff x="0" y="-38100"/>
            <a:chExt cx="3035309" cy="568812"/>
          </a:xfrm>
        </p:grpSpPr>
        <p:sp>
          <p:nvSpPr>
            <p:cNvPr id="299" name="Google Shape;299;p11"/>
            <p:cNvSpPr/>
            <p:nvPr/>
          </p:nvSpPr>
          <p:spPr>
            <a:xfrm>
              <a:off x="0" y="0"/>
              <a:ext cx="3035309" cy="530712"/>
            </a:xfrm>
            <a:custGeom>
              <a:avLst/>
              <a:gdLst/>
              <a:ahLst/>
              <a:cxnLst/>
              <a:rect l="l" t="t" r="r" b="b"/>
              <a:pathLst>
                <a:path w="3035309" h="530712" extrusionOk="0">
                  <a:moveTo>
                    <a:pt x="40306" y="0"/>
                  </a:moveTo>
                  <a:lnTo>
                    <a:pt x="2995002" y="0"/>
                  </a:lnTo>
                  <a:cubicBezTo>
                    <a:pt x="3017263" y="0"/>
                    <a:pt x="3035309" y="18046"/>
                    <a:pt x="3035309" y="40306"/>
                  </a:cubicBezTo>
                  <a:lnTo>
                    <a:pt x="3035309" y="490406"/>
                  </a:lnTo>
                  <a:cubicBezTo>
                    <a:pt x="3035309" y="512667"/>
                    <a:pt x="3017263" y="530712"/>
                    <a:pt x="2995002" y="530712"/>
                  </a:cubicBezTo>
                  <a:lnTo>
                    <a:pt x="40306" y="530712"/>
                  </a:lnTo>
                  <a:cubicBezTo>
                    <a:pt x="18046" y="530712"/>
                    <a:pt x="0" y="512667"/>
                    <a:pt x="0" y="490406"/>
                  </a:cubicBezTo>
                  <a:lnTo>
                    <a:pt x="0" y="40306"/>
                  </a:lnTo>
                  <a:cubicBezTo>
                    <a:pt x="0" y="18046"/>
                    <a:pt x="18046" y="0"/>
                    <a:pt x="40306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1"/>
            <p:cNvSpPr txBox="1"/>
            <p:nvPr/>
          </p:nvSpPr>
          <p:spPr>
            <a:xfrm>
              <a:off x="0" y="-38100"/>
              <a:ext cx="3035308" cy="5688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1" name="Google Shape;301;p11"/>
          <p:cNvSpPr/>
          <p:nvPr/>
        </p:nvSpPr>
        <p:spPr>
          <a:xfrm>
            <a:off x="6886425" y="2606800"/>
            <a:ext cx="5122757" cy="2881551"/>
          </a:xfrm>
          <a:custGeom>
            <a:avLst/>
            <a:gdLst/>
            <a:ahLst/>
            <a:cxnLst/>
            <a:rect l="l" t="t" r="r" b="b"/>
            <a:pathLst>
              <a:path w="6026773" h="3390060" extrusionOk="0">
                <a:moveTo>
                  <a:pt x="0" y="0"/>
                </a:moveTo>
                <a:lnTo>
                  <a:pt x="6026773" y="0"/>
                </a:lnTo>
                <a:lnTo>
                  <a:pt x="6026773" y="3390060"/>
                </a:lnTo>
                <a:lnTo>
                  <a:pt x="0" y="3390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3331"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2" name="Google Shape;302;p11"/>
          <p:cNvSpPr/>
          <p:nvPr/>
        </p:nvSpPr>
        <p:spPr>
          <a:xfrm>
            <a:off x="12181676" y="2606800"/>
            <a:ext cx="5122757" cy="2881551"/>
          </a:xfrm>
          <a:custGeom>
            <a:avLst/>
            <a:gdLst/>
            <a:ahLst/>
            <a:cxnLst/>
            <a:rect l="l" t="t" r="r" b="b"/>
            <a:pathLst>
              <a:path w="6026773" h="3390060" extrusionOk="0">
                <a:moveTo>
                  <a:pt x="0" y="0"/>
                </a:moveTo>
                <a:lnTo>
                  <a:pt x="6026773" y="0"/>
                </a:lnTo>
                <a:lnTo>
                  <a:pt x="6026773" y="3390060"/>
                </a:lnTo>
                <a:lnTo>
                  <a:pt x="0" y="3390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3" name="Google Shape;303;p11"/>
          <p:cNvSpPr/>
          <p:nvPr/>
        </p:nvSpPr>
        <p:spPr>
          <a:xfrm>
            <a:off x="6886422" y="6038754"/>
            <a:ext cx="5122757" cy="2880875"/>
          </a:xfrm>
          <a:custGeom>
            <a:avLst/>
            <a:gdLst/>
            <a:ahLst/>
            <a:cxnLst/>
            <a:rect l="l" t="t" r="r" b="b"/>
            <a:pathLst>
              <a:path w="6026773" h="3389265" extrusionOk="0">
                <a:moveTo>
                  <a:pt x="0" y="0"/>
                </a:moveTo>
                <a:lnTo>
                  <a:pt x="6026773" y="0"/>
                </a:lnTo>
                <a:lnTo>
                  <a:pt x="6026773" y="3389265"/>
                </a:lnTo>
                <a:lnTo>
                  <a:pt x="0" y="33892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13795" t="-30044" b="-21717"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4" name="Google Shape;304;p11"/>
          <p:cNvSpPr/>
          <p:nvPr/>
        </p:nvSpPr>
        <p:spPr>
          <a:xfrm>
            <a:off x="12181676" y="6064932"/>
            <a:ext cx="5122757" cy="2881551"/>
          </a:xfrm>
          <a:custGeom>
            <a:avLst/>
            <a:gdLst/>
            <a:ahLst/>
            <a:cxnLst/>
            <a:rect l="l" t="t" r="r" b="b"/>
            <a:pathLst>
              <a:path w="6026773" h="3390060" extrusionOk="0">
                <a:moveTo>
                  <a:pt x="0" y="0"/>
                </a:moveTo>
                <a:lnTo>
                  <a:pt x="6026773" y="0"/>
                </a:lnTo>
                <a:lnTo>
                  <a:pt x="6026773" y="3390060"/>
                </a:lnTo>
                <a:lnTo>
                  <a:pt x="0" y="3390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5" name="Google Shape;305;p11"/>
          <p:cNvSpPr txBox="1"/>
          <p:nvPr/>
        </p:nvSpPr>
        <p:spPr>
          <a:xfrm>
            <a:off x="4515252" y="474124"/>
            <a:ext cx="9480220" cy="1371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0" b="1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拍攝期成果</a:t>
            </a:r>
            <a:endParaRPr/>
          </a:p>
        </p:txBody>
      </p:sp>
      <p:sp>
        <p:nvSpPr>
          <p:cNvPr id="306" name="Google Shape;306;p11"/>
          <p:cNvSpPr txBox="1"/>
          <p:nvPr/>
        </p:nvSpPr>
        <p:spPr>
          <a:xfrm>
            <a:off x="15017786" y="1660934"/>
            <a:ext cx="6026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第一天拍攝劇照</a:t>
            </a:r>
            <a:endParaRPr sz="2400"/>
          </a:p>
        </p:txBody>
      </p:sp>
      <p:sp>
        <p:nvSpPr>
          <p:cNvPr id="307" name="Google Shape;307;p11"/>
          <p:cNvSpPr txBox="1"/>
          <p:nvPr/>
        </p:nvSpPr>
        <p:spPr>
          <a:xfrm>
            <a:off x="15455483" y="5541054"/>
            <a:ext cx="18441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12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烏克蘭餐廳拍攝畫面</a:t>
            </a:r>
            <a:endParaRPr sz="1188"/>
          </a:p>
        </p:txBody>
      </p:sp>
      <p:sp>
        <p:nvSpPr>
          <p:cNvPr id="308" name="Google Shape;308;p11"/>
          <p:cNvSpPr txBox="1"/>
          <p:nvPr/>
        </p:nvSpPr>
        <p:spPr>
          <a:xfrm>
            <a:off x="14065661" y="8964573"/>
            <a:ext cx="32340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12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翻譯與老闆溝通劇本</a:t>
            </a:r>
            <a:endParaRPr sz="1188"/>
          </a:p>
        </p:txBody>
      </p:sp>
      <p:sp>
        <p:nvSpPr>
          <p:cNvPr id="309" name="Google Shape;309;p11"/>
          <p:cNvSpPr txBox="1"/>
          <p:nvPr/>
        </p:nvSpPr>
        <p:spPr>
          <a:xfrm>
            <a:off x="6886552" y="5541400"/>
            <a:ext cx="8196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12" dirty="0" err="1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開鏡照片</a:t>
            </a:r>
            <a:endParaRPr sz="1188" dirty="0"/>
          </a:p>
        </p:txBody>
      </p:sp>
      <p:sp>
        <p:nvSpPr>
          <p:cNvPr id="310" name="Google Shape;310;p11"/>
          <p:cNvSpPr txBox="1"/>
          <p:nvPr/>
        </p:nvSpPr>
        <p:spPr>
          <a:xfrm>
            <a:off x="707925" y="3608425"/>
            <a:ext cx="6006000" cy="5515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zh-TW" altLang="en-US" sz="3200" dirty="0">
                <a:solidFill>
                  <a:srgbClr val="163723"/>
                </a:solidFill>
              </a:rPr>
              <a:t>在拍攝面向上，</a:t>
            </a:r>
            <a:endParaRPr lang="en-US" altLang="zh-TW" sz="3200" dirty="0">
              <a:solidFill>
                <a:srgbClr val="163723"/>
              </a:solidFill>
            </a:endParaRPr>
          </a:p>
          <a:p>
            <a:pPr lvl="0" algn="just">
              <a:lnSpc>
                <a:spcPct val="140000"/>
              </a:lnSpc>
            </a:pPr>
            <a:r>
              <a:rPr lang="zh-TW" altLang="en-US" sz="3200" dirty="0">
                <a:solidFill>
                  <a:srgbClr val="163723"/>
                </a:solidFill>
              </a:rPr>
              <a:t>有別於傳統劇情片拍攝的流程，</a:t>
            </a:r>
            <a:endParaRPr lang="en-US" altLang="zh-TW" sz="3200" dirty="0">
              <a:solidFill>
                <a:srgbClr val="163723"/>
              </a:solidFill>
            </a:endParaRPr>
          </a:p>
          <a:p>
            <a:pPr lvl="0" algn="just">
              <a:lnSpc>
                <a:spcPct val="140000"/>
              </a:lnSpc>
            </a:pPr>
            <a:r>
              <a:rPr lang="zh-TW" altLang="en-US" sz="3200" dirty="0">
                <a:solidFill>
                  <a:srgbClr val="163723"/>
                </a:solidFill>
              </a:rPr>
              <a:t>以紀錄片的創新手法做拍攝，</a:t>
            </a:r>
            <a:endParaRPr lang="en-US" altLang="zh-TW" sz="3200" dirty="0">
              <a:solidFill>
                <a:srgbClr val="163723"/>
              </a:solidFill>
            </a:endParaRPr>
          </a:p>
          <a:p>
            <a:pPr lvl="0" algn="just">
              <a:lnSpc>
                <a:spcPct val="140000"/>
              </a:lnSpc>
            </a:pPr>
            <a:r>
              <a:rPr lang="zh-TW" altLang="en-US" sz="3200" dirty="0">
                <a:solidFill>
                  <a:srgbClr val="163723"/>
                </a:solidFill>
              </a:rPr>
              <a:t>分鏡表採取較鬆散的分鏡策略，</a:t>
            </a:r>
            <a:endParaRPr lang="en-US" altLang="zh-TW" sz="3200" dirty="0">
              <a:solidFill>
                <a:srgbClr val="163723"/>
              </a:solidFill>
            </a:endParaRPr>
          </a:p>
          <a:p>
            <a:pPr lvl="0" algn="just">
              <a:lnSpc>
                <a:spcPct val="140000"/>
              </a:lnSpc>
            </a:pPr>
            <a:r>
              <a:rPr lang="zh-TW" altLang="en-US" sz="3200" dirty="0">
                <a:solidFill>
                  <a:srgbClr val="163723"/>
                </a:solidFill>
              </a:rPr>
              <a:t>拍攝依現場狀況保留彈性處理</a:t>
            </a:r>
            <a:endParaRPr lang="en-US" altLang="zh-TW" sz="3200" dirty="0">
              <a:solidFill>
                <a:srgbClr val="163723"/>
              </a:solidFill>
            </a:endParaRPr>
          </a:p>
          <a:p>
            <a:pPr lvl="0" algn="just">
              <a:lnSpc>
                <a:spcPct val="140000"/>
              </a:lnSpc>
            </a:pPr>
            <a:r>
              <a:rPr lang="zh-TW" altLang="en-US" sz="3200" dirty="0">
                <a:solidFill>
                  <a:srgbClr val="163723"/>
                </a:solidFill>
              </a:rPr>
              <a:t>因為是第一次嘗試此拍攝手法，這部影片讓我們對這類創新的拍攝手法有更多想像以及實務經驗。</a:t>
            </a:r>
            <a:endParaRPr sz="3200" dirty="0">
              <a:solidFill>
                <a:srgbClr val="163723"/>
              </a:solidFill>
            </a:endParaRPr>
          </a:p>
        </p:txBody>
      </p:sp>
      <p:sp>
        <p:nvSpPr>
          <p:cNvPr id="311" name="Google Shape;311;p11"/>
          <p:cNvSpPr txBox="1"/>
          <p:nvPr/>
        </p:nvSpPr>
        <p:spPr>
          <a:xfrm>
            <a:off x="6886422" y="8964573"/>
            <a:ext cx="34647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12" dirty="0" err="1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美術與老闆合照</a:t>
            </a:r>
            <a:r>
              <a:rPr lang="en-US" sz="1612" dirty="0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1612" dirty="0" err="1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老闆很喜歡</a:t>
            </a:r>
            <a:r>
              <a:rPr lang="en-US" sz="1612" dirty="0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188" dirty="0"/>
          </a:p>
        </p:txBody>
      </p:sp>
      <p:sp>
        <p:nvSpPr>
          <p:cNvPr id="312" name="Google Shape;312;p11"/>
          <p:cNvSpPr txBox="1"/>
          <p:nvPr/>
        </p:nvSpPr>
        <p:spPr>
          <a:xfrm>
            <a:off x="707950" y="2606800"/>
            <a:ext cx="3000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163723"/>
                </a:solidFill>
              </a:rPr>
              <a:t>拍攝面向</a:t>
            </a:r>
            <a:endParaRPr b="1"/>
          </a:p>
        </p:txBody>
      </p:sp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B"/>
        </a:solidFill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317;p12"/>
          <p:cNvGrpSpPr/>
          <p:nvPr/>
        </p:nvGrpSpPr>
        <p:grpSpPr>
          <a:xfrm>
            <a:off x="-1" y="7501122"/>
            <a:ext cx="18288004" cy="2785878"/>
            <a:chOff x="0" y="-38100"/>
            <a:chExt cx="5599742" cy="912879"/>
          </a:xfrm>
        </p:grpSpPr>
        <p:sp>
          <p:nvSpPr>
            <p:cNvPr id="318" name="Google Shape;318;p12"/>
            <p:cNvSpPr/>
            <p:nvPr/>
          </p:nvSpPr>
          <p:spPr>
            <a:xfrm>
              <a:off x="0" y="0"/>
              <a:ext cx="5599742" cy="874779"/>
            </a:xfrm>
            <a:custGeom>
              <a:avLst/>
              <a:gdLst/>
              <a:ahLst/>
              <a:cxnLst/>
              <a:rect l="l" t="t" r="r" b="b"/>
              <a:pathLst>
                <a:path w="5599742" h="874779" extrusionOk="0">
                  <a:moveTo>
                    <a:pt x="0" y="0"/>
                  </a:moveTo>
                  <a:lnTo>
                    <a:pt x="5599742" y="0"/>
                  </a:lnTo>
                  <a:lnTo>
                    <a:pt x="5599742" y="874779"/>
                  </a:lnTo>
                  <a:lnTo>
                    <a:pt x="0" y="874779"/>
                  </a:lnTo>
                  <a:close/>
                </a:path>
              </a:pathLst>
            </a:custGeom>
            <a:solidFill>
              <a:srgbClr val="27603D"/>
            </a:solidFill>
            <a:ln w="28575" cap="sq" cmpd="sng">
              <a:solidFill>
                <a:srgbClr val="16372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19" name="Google Shape;319;p12"/>
            <p:cNvSpPr txBox="1"/>
            <p:nvPr/>
          </p:nvSpPr>
          <p:spPr>
            <a:xfrm>
              <a:off x="0" y="-38100"/>
              <a:ext cx="5599741" cy="9128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0" name="Google Shape;320;p12"/>
          <p:cNvGrpSpPr/>
          <p:nvPr/>
        </p:nvGrpSpPr>
        <p:grpSpPr>
          <a:xfrm>
            <a:off x="297886" y="695282"/>
            <a:ext cx="17692343" cy="9439800"/>
            <a:chOff x="0" y="-38100"/>
            <a:chExt cx="4659681" cy="2486186"/>
          </a:xfrm>
        </p:grpSpPr>
        <p:sp>
          <p:nvSpPr>
            <p:cNvPr id="321" name="Google Shape;321;p12"/>
            <p:cNvSpPr/>
            <p:nvPr/>
          </p:nvSpPr>
          <p:spPr>
            <a:xfrm>
              <a:off x="0" y="0"/>
              <a:ext cx="4659681" cy="2448086"/>
            </a:xfrm>
            <a:custGeom>
              <a:avLst/>
              <a:gdLst/>
              <a:ahLst/>
              <a:cxnLst/>
              <a:rect l="l" t="t" r="r" b="b"/>
              <a:pathLst>
                <a:path w="4659681" h="2448086" extrusionOk="0">
                  <a:moveTo>
                    <a:pt x="26255" y="0"/>
                  </a:moveTo>
                  <a:lnTo>
                    <a:pt x="4633426" y="0"/>
                  </a:lnTo>
                  <a:cubicBezTo>
                    <a:pt x="4640389" y="0"/>
                    <a:pt x="4647067" y="2766"/>
                    <a:pt x="4651991" y="7690"/>
                  </a:cubicBezTo>
                  <a:cubicBezTo>
                    <a:pt x="4656915" y="12614"/>
                    <a:pt x="4659681" y="19292"/>
                    <a:pt x="4659681" y="26255"/>
                  </a:cubicBezTo>
                  <a:lnTo>
                    <a:pt x="4659681" y="2421830"/>
                  </a:lnTo>
                  <a:cubicBezTo>
                    <a:pt x="4659681" y="2436331"/>
                    <a:pt x="4647926" y="2448086"/>
                    <a:pt x="4633426" y="2448086"/>
                  </a:cubicBezTo>
                  <a:lnTo>
                    <a:pt x="26255" y="2448086"/>
                  </a:lnTo>
                  <a:cubicBezTo>
                    <a:pt x="19292" y="2448086"/>
                    <a:pt x="12614" y="2445320"/>
                    <a:pt x="7690" y="2440396"/>
                  </a:cubicBezTo>
                  <a:cubicBezTo>
                    <a:pt x="2766" y="2435472"/>
                    <a:pt x="0" y="2428794"/>
                    <a:pt x="0" y="2421830"/>
                  </a:cubicBezTo>
                  <a:lnTo>
                    <a:pt x="0" y="26255"/>
                  </a:lnTo>
                  <a:cubicBezTo>
                    <a:pt x="0" y="11755"/>
                    <a:pt x="11755" y="0"/>
                    <a:pt x="26255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12"/>
            <p:cNvSpPr txBox="1"/>
            <p:nvPr/>
          </p:nvSpPr>
          <p:spPr>
            <a:xfrm>
              <a:off x="0" y="-38100"/>
              <a:ext cx="4659681" cy="24861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3" name="Google Shape;323;p12"/>
          <p:cNvGrpSpPr/>
          <p:nvPr/>
        </p:nvGrpSpPr>
        <p:grpSpPr>
          <a:xfrm>
            <a:off x="3493019" y="-144661"/>
            <a:ext cx="11524691" cy="2159710"/>
            <a:chOff x="0" y="-38100"/>
            <a:chExt cx="3035309" cy="568812"/>
          </a:xfrm>
        </p:grpSpPr>
        <p:sp>
          <p:nvSpPr>
            <p:cNvPr id="324" name="Google Shape;324;p12"/>
            <p:cNvSpPr/>
            <p:nvPr/>
          </p:nvSpPr>
          <p:spPr>
            <a:xfrm>
              <a:off x="0" y="0"/>
              <a:ext cx="3035309" cy="530712"/>
            </a:xfrm>
            <a:custGeom>
              <a:avLst/>
              <a:gdLst/>
              <a:ahLst/>
              <a:cxnLst/>
              <a:rect l="l" t="t" r="r" b="b"/>
              <a:pathLst>
                <a:path w="3035309" h="530712" extrusionOk="0">
                  <a:moveTo>
                    <a:pt x="40306" y="0"/>
                  </a:moveTo>
                  <a:lnTo>
                    <a:pt x="2995002" y="0"/>
                  </a:lnTo>
                  <a:cubicBezTo>
                    <a:pt x="3017263" y="0"/>
                    <a:pt x="3035309" y="18046"/>
                    <a:pt x="3035309" y="40306"/>
                  </a:cubicBezTo>
                  <a:lnTo>
                    <a:pt x="3035309" y="490406"/>
                  </a:lnTo>
                  <a:cubicBezTo>
                    <a:pt x="3035309" y="512667"/>
                    <a:pt x="3017263" y="530712"/>
                    <a:pt x="2995002" y="530712"/>
                  </a:cubicBezTo>
                  <a:lnTo>
                    <a:pt x="40306" y="530712"/>
                  </a:lnTo>
                  <a:cubicBezTo>
                    <a:pt x="18046" y="530712"/>
                    <a:pt x="0" y="512667"/>
                    <a:pt x="0" y="490406"/>
                  </a:cubicBezTo>
                  <a:lnTo>
                    <a:pt x="0" y="40306"/>
                  </a:lnTo>
                  <a:cubicBezTo>
                    <a:pt x="0" y="18046"/>
                    <a:pt x="18046" y="0"/>
                    <a:pt x="40306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2"/>
            <p:cNvSpPr txBox="1"/>
            <p:nvPr/>
          </p:nvSpPr>
          <p:spPr>
            <a:xfrm>
              <a:off x="0" y="-38100"/>
              <a:ext cx="3035308" cy="5688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6" name="Google Shape;326;p12"/>
          <p:cNvSpPr/>
          <p:nvPr/>
        </p:nvSpPr>
        <p:spPr>
          <a:xfrm>
            <a:off x="6917151" y="2721274"/>
            <a:ext cx="5106493" cy="2872402"/>
          </a:xfrm>
          <a:custGeom>
            <a:avLst/>
            <a:gdLst/>
            <a:ahLst/>
            <a:cxnLst/>
            <a:rect l="l" t="t" r="r" b="b"/>
            <a:pathLst>
              <a:path w="6025360" h="3389265" extrusionOk="0">
                <a:moveTo>
                  <a:pt x="0" y="0"/>
                </a:moveTo>
                <a:lnTo>
                  <a:pt x="6025361" y="0"/>
                </a:lnTo>
                <a:lnTo>
                  <a:pt x="6025361" y="3389265"/>
                </a:lnTo>
                <a:lnTo>
                  <a:pt x="0" y="33892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27" name="Google Shape;327;p12"/>
          <p:cNvSpPr/>
          <p:nvPr/>
        </p:nvSpPr>
        <p:spPr>
          <a:xfrm>
            <a:off x="12171898" y="2721276"/>
            <a:ext cx="5106493" cy="2872402"/>
          </a:xfrm>
          <a:custGeom>
            <a:avLst/>
            <a:gdLst/>
            <a:ahLst/>
            <a:cxnLst/>
            <a:rect l="l" t="t" r="r" b="b"/>
            <a:pathLst>
              <a:path w="6025360" h="3389265" extrusionOk="0">
                <a:moveTo>
                  <a:pt x="0" y="0"/>
                </a:moveTo>
                <a:lnTo>
                  <a:pt x="6025360" y="0"/>
                </a:lnTo>
                <a:lnTo>
                  <a:pt x="6025360" y="3389265"/>
                </a:lnTo>
                <a:lnTo>
                  <a:pt x="0" y="33892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28" name="Google Shape;328;p12"/>
          <p:cNvSpPr/>
          <p:nvPr/>
        </p:nvSpPr>
        <p:spPr>
          <a:xfrm>
            <a:off x="6917151" y="6299900"/>
            <a:ext cx="5106493" cy="2872402"/>
          </a:xfrm>
          <a:custGeom>
            <a:avLst/>
            <a:gdLst/>
            <a:ahLst/>
            <a:cxnLst/>
            <a:rect l="l" t="t" r="r" b="b"/>
            <a:pathLst>
              <a:path w="6025360" h="3389265" extrusionOk="0">
                <a:moveTo>
                  <a:pt x="0" y="0"/>
                </a:moveTo>
                <a:lnTo>
                  <a:pt x="6025361" y="0"/>
                </a:lnTo>
                <a:lnTo>
                  <a:pt x="6025361" y="3389265"/>
                </a:lnTo>
                <a:lnTo>
                  <a:pt x="0" y="33892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29" name="Google Shape;329;p12"/>
          <p:cNvSpPr/>
          <p:nvPr/>
        </p:nvSpPr>
        <p:spPr>
          <a:xfrm>
            <a:off x="12171898" y="6299912"/>
            <a:ext cx="5106493" cy="2872402"/>
          </a:xfrm>
          <a:custGeom>
            <a:avLst/>
            <a:gdLst/>
            <a:ahLst/>
            <a:cxnLst/>
            <a:rect l="l" t="t" r="r" b="b"/>
            <a:pathLst>
              <a:path w="6025360" h="3389265" extrusionOk="0">
                <a:moveTo>
                  <a:pt x="0" y="0"/>
                </a:moveTo>
                <a:lnTo>
                  <a:pt x="6025360" y="0"/>
                </a:lnTo>
                <a:lnTo>
                  <a:pt x="6025360" y="3389265"/>
                </a:lnTo>
                <a:lnTo>
                  <a:pt x="0" y="33892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30" name="Google Shape;330;p12"/>
          <p:cNvSpPr txBox="1"/>
          <p:nvPr/>
        </p:nvSpPr>
        <p:spPr>
          <a:xfrm>
            <a:off x="4515252" y="474124"/>
            <a:ext cx="9480220" cy="1371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0" b="1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拍攝期成果</a:t>
            </a:r>
            <a:endParaRPr/>
          </a:p>
        </p:txBody>
      </p:sp>
      <p:sp>
        <p:nvSpPr>
          <p:cNvPr id="331" name="Google Shape;331;p12"/>
          <p:cNvSpPr txBox="1"/>
          <p:nvPr/>
        </p:nvSpPr>
        <p:spPr>
          <a:xfrm>
            <a:off x="774525" y="2721275"/>
            <a:ext cx="2978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163723"/>
                </a:solidFill>
              </a:rPr>
              <a:t>行政面向</a:t>
            </a:r>
            <a:endParaRPr sz="3200" b="1">
              <a:solidFill>
                <a:srgbClr val="163723"/>
              </a:solidFill>
            </a:endParaRPr>
          </a:p>
        </p:txBody>
      </p:sp>
      <p:sp>
        <p:nvSpPr>
          <p:cNvPr id="332" name="Google Shape;332;p12"/>
          <p:cNvSpPr txBox="1"/>
          <p:nvPr/>
        </p:nvSpPr>
        <p:spPr>
          <a:xfrm>
            <a:off x="15474669" y="5605418"/>
            <a:ext cx="1776297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7" dirty="0" err="1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直播畫面創新嘗試</a:t>
            </a:r>
            <a:endParaRPr sz="1185" dirty="0"/>
          </a:p>
        </p:txBody>
      </p:sp>
      <p:sp>
        <p:nvSpPr>
          <p:cNvPr id="333" name="Google Shape;333;p12"/>
          <p:cNvSpPr txBox="1"/>
          <p:nvPr/>
        </p:nvSpPr>
        <p:spPr>
          <a:xfrm>
            <a:off x="15736649" y="9245469"/>
            <a:ext cx="1700902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7" dirty="0" err="1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美術製作道具中</a:t>
            </a:r>
            <a:endParaRPr sz="1185" dirty="0"/>
          </a:p>
        </p:txBody>
      </p:sp>
      <p:sp>
        <p:nvSpPr>
          <p:cNvPr id="334" name="Google Shape;334;p12"/>
          <p:cNvSpPr txBox="1"/>
          <p:nvPr/>
        </p:nvSpPr>
        <p:spPr>
          <a:xfrm>
            <a:off x="6917151" y="5646520"/>
            <a:ext cx="163440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7" dirty="0" err="1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饒河夜市街拍</a:t>
            </a:r>
            <a:endParaRPr sz="1185" dirty="0"/>
          </a:p>
        </p:txBody>
      </p:sp>
      <p:sp>
        <p:nvSpPr>
          <p:cNvPr id="335" name="Google Shape;335;p12"/>
          <p:cNvSpPr txBox="1"/>
          <p:nvPr/>
        </p:nvSpPr>
        <p:spPr>
          <a:xfrm>
            <a:off x="774525" y="3623700"/>
            <a:ext cx="5595000" cy="3447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rgbClr val="163723"/>
                </a:solidFill>
              </a:rPr>
              <a:t>拍攝期遇到很多臨時狀況，都有盡量想辦法解決，當然也有遇到一些無法當下解決的事情，我們也立</a:t>
            </a:r>
            <a:r>
              <a:rPr lang="zh-TW" altLang="en-US" sz="3200" dirty="0">
                <a:solidFill>
                  <a:srgbClr val="163723"/>
                </a:solidFill>
              </a:rPr>
              <a:t>即</a:t>
            </a:r>
            <a:r>
              <a:rPr lang="en-US" sz="3200" dirty="0" err="1">
                <a:solidFill>
                  <a:srgbClr val="163723"/>
                </a:solidFill>
              </a:rPr>
              <a:t>尋求老師協助，最終順利拍攝完整這部片</a:t>
            </a:r>
            <a:r>
              <a:rPr lang="en-US" sz="3200" dirty="0">
                <a:solidFill>
                  <a:srgbClr val="163723"/>
                </a:solidFill>
              </a:rPr>
              <a:t>。</a:t>
            </a:r>
            <a:endParaRPr dirty="0"/>
          </a:p>
        </p:txBody>
      </p:sp>
      <p:sp>
        <p:nvSpPr>
          <p:cNvPr id="336" name="Google Shape;336;p12"/>
          <p:cNvSpPr txBox="1"/>
          <p:nvPr/>
        </p:nvSpPr>
        <p:spPr>
          <a:xfrm>
            <a:off x="6917151" y="9172302"/>
            <a:ext cx="3182192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7" dirty="0" err="1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與演員針對角色人設疑問討論</a:t>
            </a:r>
            <a:endParaRPr sz="1185" dirty="0"/>
          </a:p>
        </p:txBody>
      </p:sp>
      <p:sp>
        <p:nvSpPr>
          <p:cNvPr id="337" name="Google Shape;337;p12"/>
          <p:cNvSpPr txBox="1"/>
          <p:nvPr/>
        </p:nvSpPr>
        <p:spPr>
          <a:xfrm>
            <a:off x="14956400" y="15899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163723"/>
                </a:solidFill>
              </a:rPr>
              <a:t>第二天拍攝劇照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B"/>
        </a:solidFill>
        <a:effectLst/>
      </p:bgPr>
    </p:bg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p13"/>
          <p:cNvGrpSpPr/>
          <p:nvPr/>
        </p:nvGrpSpPr>
        <p:grpSpPr>
          <a:xfrm>
            <a:off x="0" y="7531263"/>
            <a:ext cx="18288003" cy="2755737"/>
            <a:chOff x="0" y="-38100"/>
            <a:chExt cx="5599742" cy="912879"/>
          </a:xfrm>
        </p:grpSpPr>
        <p:sp>
          <p:nvSpPr>
            <p:cNvPr id="343" name="Google Shape;343;p13"/>
            <p:cNvSpPr/>
            <p:nvPr/>
          </p:nvSpPr>
          <p:spPr>
            <a:xfrm>
              <a:off x="0" y="0"/>
              <a:ext cx="5599742" cy="874779"/>
            </a:xfrm>
            <a:custGeom>
              <a:avLst/>
              <a:gdLst/>
              <a:ahLst/>
              <a:cxnLst/>
              <a:rect l="l" t="t" r="r" b="b"/>
              <a:pathLst>
                <a:path w="5599742" h="874779" extrusionOk="0">
                  <a:moveTo>
                    <a:pt x="0" y="0"/>
                  </a:moveTo>
                  <a:lnTo>
                    <a:pt x="5599742" y="0"/>
                  </a:lnTo>
                  <a:lnTo>
                    <a:pt x="5599742" y="874779"/>
                  </a:lnTo>
                  <a:lnTo>
                    <a:pt x="0" y="874779"/>
                  </a:lnTo>
                  <a:close/>
                </a:path>
              </a:pathLst>
            </a:custGeom>
            <a:solidFill>
              <a:srgbClr val="27603D"/>
            </a:solidFill>
            <a:ln w="28575" cap="sq" cmpd="sng">
              <a:solidFill>
                <a:srgbClr val="16372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44" name="Google Shape;344;p13"/>
            <p:cNvSpPr txBox="1"/>
            <p:nvPr/>
          </p:nvSpPr>
          <p:spPr>
            <a:xfrm>
              <a:off x="0" y="-38100"/>
              <a:ext cx="5599741" cy="9128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5" name="Google Shape;345;p13"/>
          <p:cNvGrpSpPr/>
          <p:nvPr/>
        </p:nvGrpSpPr>
        <p:grpSpPr>
          <a:xfrm>
            <a:off x="263086" y="723378"/>
            <a:ext cx="17727145" cy="9439800"/>
            <a:chOff x="0" y="-38100"/>
            <a:chExt cx="4668847" cy="2486186"/>
          </a:xfrm>
        </p:grpSpPr>
        <p:sp>
          <p:nvSpPr>
            <p:cNvPr id="346" name="Google Shape;346;p13"/>
            <p:cNvSpPr/>
            <p:nvPr/>
          </p:nvSpPr>
          <p:spPr>
            <a:xfrm>
              <a:off x="9166" y="0"/>
              <a:ext cx="4659681" cy="2448086"/>
            </a:xfrm>
            <a:custGeom>
              <a:avLst/>
              <a:gdLst/>
              <a:ahLst/>
              <a:cxnLst/>
              <a:rect l="l" t="t" r="r" b="b"/>
              <a:pathLst>
                <a:path w="4659681" h="2448086" extrusionOk="0">
                  <a:moveTo>
                    <a:pt x="26255" y="0"/>
                  </a:moveTo>
                  <a:lnTo>
                    <a:pt x="4633426" y="0"/>
                  </a:lnTo>
                  <a:cubicBezTo>
                    <a:pt x="4640389" y="0"/>
                    <a:pt x="4647067" y="2766"/>
                    <a:pt x="4651991" y="7690"/>
                  </a:cubicBezTo>
                  <a:cubicBezTo>
                    <a:pt x="4656915" y="12614"/>
                    <a:pt x="4659681" y="19292"/>
                    <a:pt x="4659681" y="26255"/>
                  </a:cubicBezTo>
                  <a:lnTo>
                    <a:pt x="4659681" y="2421830"/>
                  </a:lnTo>
                  <a:cubicBezTo>
                    <a:pt x="4659681" y="2436331"/>
                    <a:pt x="4647926" y="2448086"/>
                    <a:pt x="4633426" y="2448086"/>
                  </a:cubicBezTo>
                  <a:lnTo>
                    <a:pt x="26255" y="2448086"/>
                  </a:lnTo>
                  <a:cubicBezTo>
                    <a:pt x="19292" y="2448086"/>
                    <a:pt x="12614" y="2445320"/>
                    <a:pt x="7690" y="2440396"/>
                  </a:cubicBezTo>
                  <a:cubicBezTo>
                    <a:pt x="2766" y="2435472"/>
                    <a:pt x="0" y="2428794"/>
                    <a:pt x="0" y="2421830"/>
                  </a:cubicBezTo>
                  <a:lnTo>
                    <a:pt x="0" y="26255"/>
                  </a:lnTo>
                  <a:cubicBezTo>
                    <a:pt x="0" y="11755"/>
                    <a:pt x="11755" y="0"/>
                    <a:pt x="26255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13"/>
            <p:cNvSpPr txBox="1"/>
            <p:nvPr/>
          </p:nvSpPr>
          <p:spPr>
            <a:xfrm>
              <a:off x="0" y="-38100"/>
              <a:ext cx="4659681" cy="24861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8" name="Google Shape;348;p13"/>
          <p:cNvGrpSpPr/>
          <p:nvPr/>
        </p:nvGrpSpPr>
        <p:grpSpPr>
          <a:xfrm>
            <a:off x="3493019" y="-144661"/>
            <a:ext cx="11524691" cy="2159710"/>
            <a:chOff x="0" y="-38100"/>
            <a:chExt cx="3035309" cy="568812"/>
          </a:xfrm>
        </p:grpSpPr>
        <p:sp>
          <p:nvSpPr>
            <p:cNvPr id="349" name="Google Shape;349;p13"/>
            <p:cNvSpPr/>
            <p:nvPr/>
          </p:nvSpPr>
          <p:spPr>
            <a:xfrm>
              <a:off x="0" y="0"/>
              <a:ext cx="3035309" cy="530712"/>
            </a:xfrm>
            <a:custGeom>
              <a:avLst/>
              <a:gdLst/>
              <a:ahLst/>
              <a:cxnLst/>
              <a:rect l="l" t="t" r="r" b="b"/>
              <a:pathLst>
                <a:path w="3035309" h="530712" extrusionOk="0">
                  <a:moveTo>
                    <a:pt x="40306" y="0"/>
                  </a:moveTo>
                  <a:lnTo>
                    <a:pt x="2995002" y="0"/>
                  </a:lnTo>
                  <a:cubicBezTo>
                    <a:pt x="3017263" y="0"/>
                    <a:pt x="3035309" y="18046"/>
                    <a:pt x="3035309" y="40306"/>
                  </a:cubicBezTo>
                  <a:lnTo>
                    <a:pt x="3035309" y="490406"/>
                  </a:lnTo>
                  <a:cubicBezTo>
                    <a:pt x="3035309" y="512667"/>
                    <a:pt x="3017263" y="530712"/>
                    <a:pt x="2995002" y="530712"/>
                  </a:cubicBezTo>
                  <a:lnTo>
                    <a:pt x="40306" y="530712"/>
                  </a:lnTo>
                  <a:cubicBezTo>
                    <a:pt x="18046" y="530712"/>
                    <a:pt x="0" y="512667"/>
                    <a:pt x="0" y="490406"/>
                  </a:cubicBezTo>
                  <a:lnTo>
                    <a:pt x="0" y="40306"/>
                  </a:lnTo>
                  <a:cubicBezTo>
                    <a:pt x="0" y="18046"/>
                    <a:pt x="18046" y="0"/>
                    <a:pt x="40306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3"/>
            <p:cNvSpPr txBox="1"/>
            <p:nvPr/>
          </p:nvSpPr>
          <p:spPr>
            <a:xfrm>
              <a:off x="0" y="-38100"/>
              <a:ext cx="3035308" cy="5688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1" name="Google Shape;351;p13"/>
          <p:cNvSpPr/>
          <p:nvPr/>
        </p:nvSpPr>
        <p:spPr>
          <a:xfrm>
            <a:off x="6566150" y="2785750"/>
            <a:ext cx="5302317" cy="2982553"/>
          </a:xfrm>
          <a:custGeom>
            <a:avLst/>
            <a:gdLst/>
            <a:ahLst/>
            <a:cxnLst/>
            <a:rect l="l" t="t" r="r" b="b"/>
            <a:pathLst>
              <a:path w="6025360" h="3389265" extrusionOk="0">
                <a:moveTo>
                  <a:pt x="0" y="0"/>
                </a:moveTo>
                <a:lnTo>
                  <a:pt x="6025361" y="0"/>
                </a:lnTo>
                <a:lnTo>
                  <a:pt x="6025361" y="3389265"/>
                </a:lnTo>
                <a:lnTo>
                  <a:pt x="0" y="33892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52" name="Google Shape;352;p13"/>
          <p:cNvSpPr/>
          <p:nvPr/>
        </p:nvSpPr>
        <p:spPr>
          <a:xfrm>
            <a:off x="12016030" y="2829425"/>
            <a:ext cx="5329371" cy="2997771"/>
          </a:xfrm>
          <a:custGeom>
            <a:avLst/>
            <a:gdLst/>
            <a:ahLst/>
            <a:cxnLst/>
            <a:rect l="l" t="t" r="r" b="b"/>
            <a:pathLst>
              <a:path w="6056103" h="3406558" extrusionOk="0">
                <a:moveTo>
                  <a:pt x="0" y="0"/>
                </a:moveTo>
                <a:lnTo>
                  <a:pt x="6056103" y="0"/>
                </a:lnTo>
                <a:lnTo>
                  <a:pt x="6056103" y="3406558"/>
                </a:lnTo>
                <a:lnTo>
                  <a:pt x="0" y="34065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53" name="Google Shape;353;p13"/>
          <p:cNvSpPr/>
          <p:nvPr/>
        </p:nvSpPr>
        <p:spPr>
          <a:xfrm>
            <a:off x="12030170" y="6554216"/>
            <a:ext cx="5301074" cy="2981854"/>
          </a:xfrm>
          <a:custGeom>
            <a:avLst/>
            <a:gdLst/>
            <a:ahLst/>
            <a:cxnLst/>
            <a:rect l="l" t="t" r="r" b="b"/>
            <a:pathLst>
              <a:path w="6023948" h="3388470" extrusionOk="0">
                <a:moveTo>
                  <a:pt x="0" y="0"/>
                </a:moveTo>
                <a:lnTo>
                  <a:pt x="6023948" y="0"/>
                </a:lnTo>
                <a:lnTo>
                  <a:pt x="6023948" y="3388470"/>
                </a:lnTo>
                <a:lnTo>
                  <a:pt x="0" y="33884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54" name="Google Shape;354;p13"/>
          <p:cNvSpPr/>
          <p:nvPr/>
        </p:nvSpPr>
        <p:spPr>
          <a:xfrm>
            <a:off x="6567402" y="6501091"/>
            <a:ext cx="5301074" cy="2981854"/>
          </a:xfrm>
          <a:custGeom>
            <a:avLst/>
            <a:gdLst/>
            <a:ahLst/>
            <a:cxnLst/>
            <a:rect l="l" t="t" r="r" b="b"/>
            <a:pathLst>
              <a:path w="6023948" h="3388470" extrusionOk="0">
                <a:moveTo>
                  <a:pt x="0" y="0"/>
                </a:moveTo>
                <a:lnTo>
                  <a:pt x="6023948" y="0"/>
                </a:lnTo>
                <a:lnTo>
                  <a:pt x="6023948" y="3388470"/>
                </a:lnTo>
                <a:lnTo>
                  <a:pt x="0" y="33884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55" name="Google Shape;355;p13"/>
          <p:cNvSpPr txBox="1"/>
          <p:nvPr/>
        </p:nvSpPr>
        <p:spPr>
          <a:xfrm>
            <a:off x="4515252" y="474124"/>
            <a:ext cx="9480220" cy="1371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0" b="1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拍攝期成果</a:t>
            </a:r>
            <a:endParaRPr/>
          </a:p>
        </p:txBody>
      </p:sp>
      <p:sp>
        <p:nvSpPr>
          <p:cNvPr id="356" name="Google Shape;356;p13"/>
          <p:cNvSpPr txBox="1"/>
          <p:nvPr/>
        </p:nvSpPr>
        <p:spPr>
          <a:xfrm>
            <a:off x="804400" y="2785740"/>
            <a:ext cx="60267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163723"/>
                </a:solidFill>
              </a:rPr>
              <a:t>後</a:t>
            </a:r>
            <a:r>
              <a:rPr lang="zh-TW" altLang="en-US" sz="3200" b="1" dirty="0">
                <a:solidFill>
                  <a:srgbClr val="163723"/>
                </a:solidFill>
              </a:rPr>
              <a:t>製</a:t>
            </a:r>
            <a:r>
              <a:rPr lang="en-US" sz="3200" b="1" dirty="0">
                <a:solidFill>
                  <a:srgbClr val="163723"/>
                </a:solidFill>
              </a:rPr>
              <a:t>面</a:t>
            </a:r>
            <a:r>
              <a:rPr lang="zh-TW" altLang="en-US" sz="3200" b="1" dirty="0">
                <a:solidFill>
                  <a:srgbClr val="163723"/>
                </a:solidFill>
              </a:rPr>
              <a:t>向</a:t>
            </a:r>
            <a:endParaRPr dirty="0"/>
          </a:p>
        </p:txBody>
      </p:sp>
      <p:sp>
        <p:nvSpPr>
          <p:cNvPr id="357" name="Google Shape;357;p13"/>
          <p:cNvSpPr txBox="1"/>
          <p:nvPr/>
        </p:nvSpPr>
        <p:spPr>
          <a:xfrm>
            <a:off x="16247758" y="5827210"/>
            <a:ext cx="1059300" cy="2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67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小高與凱德</a:t>
            </a:r>
            <a:endParaRPr sz="1229"/>
          </a:p>
        </p:txBody>
      </p:sp>
      <p:sp>
        <p:nvSpPr>
          <p:cNvPr id="358" name="Google Shape;358;p13"/>
          <p:cNvSpPr txBox="1"/>
          <p:nvPr/>
        </p:nvSpPr>
        <p:spPr>
          <a:xfrm>
            <a:off x="16035787" y="9547881"/>
            <a:ext cx="1271400" cy="2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67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高潮場次講戲</a:t>
            </a:r>
            <a:endParaRPr sz="1229"/>
          </a:p>
        </p:txBody>
      </p:sp>
      <p:sp>
        <p:nvSpPr>
          <p:cNvPr id="359" name="Google Shape;359;p13"/>
          <p:cNvSpPr txBox="1"/>
          <p:nvPr/>
        </p:nvSpPr>
        <p:spPr>
          <a:xfrm>
            <a:off x="6566150" y="5819632"/>
            <a:ext cx="1271400" cy="2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67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萱蓉訪談拍攝</a:t>
            </a:r>
            <a:endParaRPr sz="1229"/>
          </a:p>
        </p:txBody>
      </p:sp>
      <p:sp>
        <p:nvSpPr>
          <p:cNvPr id="360" name="Google Shape;360;p13"/>
          <p:cNvSpPr txBox="1"/>
          <p:nvPr/>
        </p:nvSpPr>
        <p:spPr>
          <a:xfrm>
            <a:off x="804400" y="3743300"/>
            <a:ext cx="5176500" cy="2757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rgbClr val="163723"/>
                </a:solidFill>
              </a:rPr>
              <a:t>初剪部分</a:t>
            </a:r>
            <a:r>
              <a:rPr lang="zh-TW" altLang="en-US" sz="3200" dirty="0">
                <a:solidFill>
                  <a:srgbClr val="163723"/>
                </a:solidFill>
              </a:rPr>
              <a:t>已</a:t>
            </a:r>
            <a:r>
              <a:rPr lang="en-US" sz="3200" dirty="0" err="1">
                <a:solidFill>
                  <a:srgbClr val="163723"/>
                </a:solidFill>
              </a:rPr>
              <a:t>完成，後期會與老師討論進行修改方向，行銷方面商品部分也開始著手計畫</a:t>
            </a:r>
            <a:r>
              <a:rPr lang="en-US" sz="3200" dirty="0">
                <a:solidFill>
                  <a:srgbClr val="163723"/>
                </a:solidFill>
              </a:rPr>
              <a:t>。</a:t>
            </a:r>
            <a:endParaRPr dirty="0"/>
          </a:p>
        </p:txBody>
      </p:sp>
      <p:sp>
        <p:nvSpPr>
          <p:cNvPr id="361" name="Google Shape;361;p13"/>
          <p:cNvSpPr txBox="1"/>
          <p:nvPr/>
        </p:nvSpPr>
        <p:spPr>
          <a:xfrm>
            <a:off x="6566150" y="9561503"/>
            <a:ext cx="1271400" cy="2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67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高潮場次拍攝</a:t>
            </a:r>
            <a:endParaRPr sz="1229"/>
          </a:p>
        </p:txBody>
      </p:sp>
      <p:sp>
        <p:nvSpPr>
          <p:cNvPr id="362" name="Google Shape;362;p13"/>
          <p:cNvSpPr txBox="1"/>
          <p:nvPr/>
        </p:nvSpPr>
        <p:spPr>
          <a:xfrm>
            <a:off x="14990225" y="15483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163723"/>
                </a:solidFill>
              </a:rPr>
              <a:t>第三天拍攝劇照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B"/>
        </a:solidFill>
        <a:effectLst/>
      </p:bgPr>
    </p:bg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7" name="Google Shape;367;p14"/>
          <p:cNvGrpSpPr/>
          <p:nvPr/>
        </p:nvGrpSpPr>
        <p:grpSpPr>
          <a:xfrm>
            <a:off x="-1" y="7501122"/>
            <a:ext cx="18288004" cy="2785878"/>
            <a:chOff x="0" y="-38100"/>
            <a:chExt cx="5599742" cy="912879"/>
          </a:xfrm>
        </p:grpSpPr>
        <p:sp>
          <p:nvSpPr>
            <p:cNvPr id="368" name="Google Shape;368;p14"/>
            <p:cNvSpPr/>
            <p:nvPr/>
          </p:nvSpPr>
          <p:spPr>
            <a:xfrm>
              <a:off x="0" y="0"/>
              <a:ext cx="5599742" cy="874779"/>
            </a:xfrm>
            <a:custGeom>
              <a:avLst/>
              <a:gdLst/>
              <a:ahLst/>
              <a:cxnLst/>
              <a:rect l="l" t="t" r="r" b="b"/>
              <a:pathLst>
                <a:path w="5599742" h="874779" extrusionOk="0">
                  <a:moveTo>
                    <a:pt x="0" y="0"/>
                  </a:moveTo>
                  <a:lnTo>
                    <a:pt x="5599742" y="0"/>
                  </a:lnTo>
                  <a:lnTo>
                    <a:pt x="5599742" y="874779"/>
                  </a:lnTo>
                  <a:lnTo>
                    <a:pt x="0" y="874779"/>
                  </a:lnTo>
                  <a:close/>
                </a:path>
              </a:pathLst>
            </a:custGeom>
            <a:solidFill>
              <a:srgbClr val="27603D"/>
            </a:solidFill>
            <a:ln w="28575" cap="sq" cmpd="sng">
              <a:solidFill>
                <a:srgbClr val="16372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69" name="Google Shape;369;p14"/>
            <p:cNvSpPr txBox="1"/>
            <p:nvPr/>
          </p:nvSpPr>
          <p:spPr>
            <a:xfrm>
              <a:off x="0" y="-38100"/>
              <a:ext cx="5599741" cy="9128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0" name="Google Shape;370;p14"/>
          <p:cNvGrpSpPr/>
          <p:nvPr/>
        </p:nvGrpSpPr>
        <p:grpSpPr>
          <a:xfrm>
            <a:off x="263086" y="723378"/>
            <a:ext cx="17692343" cy="9439800"/>
            <a:chOff x="0" y="-38100"/>
            <a:chExt cx="4659681" cy="2486186"/>
          </a:xfrm>
        </p:grpSpPr>
        <p:sp>
          <p:nvSpPr>
            <p:cNvPr id="371" name="Google Shape;371;p14"/>
            <p:cNvSpPr/>
            <p:nvPr/>
          </p:nvSpPr>
          <p:spPr>
            <a:xfrm>
              <a:off x="0" y="0"/>
              <a:ext cx="4659681" cy="2448086"/>
            </a:xfrm>
            <a:custGeom>
              <a:avLst/>
              <a:gdLst/>
              <a:ahLst/>
              <a:cxnLst/>
              <a:rect l="l" t="t" r="r" b="b"/>
              <a:pathLst>
                <a:path w="4659681" h="2448086" extrusionOk="0">
                  <a:moveTo>
                    <a:pt x="26255" y="0"/>
                  </a:moveTo>
                  <a:lnTo>
                    <a:pt x="4633426" y="0"/>
                  </a:lnTo>
                  <a:cubicBezTo>
                    <a:pt x="4640389" y="0"/>
                    <a:pt x="4647067" y="2766"/>
                    <a:pt x="4651991" y="7690"/>
                  </a:cubicBezTo>
                  <a:cubicBezTo>
                    <a:pt x="4656915" y="12614"/>
                    <a:pt x="4659681" y="19292"/>
                    <a:pt x="4659681" y="26255"/>
                  </a:cubicBezTo>
                  <a:lnTo>
                    <a:pt x="4659681" y="2421830"/>
                  </a:lnTo>
                  <a:cubicBezTo>
                    <a:pt x="4659681" y="2436331"/>
                    <a:pt x="4647926" y="2448086"/>
                    <a:pt x="4633426" y="2448086"/>
                  </a:cubicBezTo>
                  <a:lnTo>
                    <a:pt x="26255" y="2448086"/>
                  </a:lnTo>
                  <a:cubicBezTo>
                    <a:pt x="19292" y="2448086"/>
                    <a:pt x="12614" y="2445320"/>
                    <a:pt x="7690" y="2440396"/>
                  </a:cubicBezTo>
                  <a:cubicBezTo>
                    <a:pt x="2766" y="2435472"/>
                    <a:pt x="0" y="2428794"/>
                    <a:pt x="0" y="2421830"/>
                  </a:cubicBezTo>
                  <a:lnTo>
                    <a:pt x="0" y="26255"/>
                  </a:lnTo>
                  <a:cubicBezTo>
                    <a:pt x="0" y="11755"/>
                    <a:pt x="11755" y="0"/>
                    <a:pt x="26255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14"/>
            <p:cNvSpPr txBox="1"/>
            <p:nvPr/>
          </p:nvSpPr>
          <p:spPr>
            <a:xfrm>
              <a:off x="0" y="-38100"/>
              <a:ext cx="4659681" cy="24861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3" name="Google Shape;373;p14"/>
          <p:cNvGrpSpPr/>
          <p:nvPr/>
        </p:nvGrpSpPr>
        <p:grpSpPr>
          <a:xfrm>
            <a:off x="3493019" y="-144661"/>
            <a:ext cx="11524691" cy="2159710"/>
            <a:chOff x="0" y="-38100"/>
            <a:chExt cx="3035309" cy="568812"/>
          </a:xfrm>
        </p:grpSpPr>
        <p:sp>
          <p:nvSpPr>
            <p:cNvPr id="374" name="Google Shape;374;p14"/>
            <p:cNvSpPr/>
            <p:nvPr/>
          </p:nvSpPr>
          <p:spPr>
            <a:xfrm>
              <a:off x="0" y="0"/>
              <a:ext cx="3035309" cy="530712"/>
            </a:xfrm>
            <a:custGeom>
              <a:avLst/>
              <a:gdLst/>
              <a:ahLst/>
              <a:cxnLst/>
              <a:rect l="l" t="t" r="r" b="b"/>
              <a:pathLst>
                <a:path w="3035309" h="530712" extrusionOk="0">
                  <a:moveTo>
                    <a:pt x="40306" y="0"/>
                  </a:moveTo>
                  <a:lnTo>
                    <a:pt x="2995002" y="0"/>
                  </a:lnTo>
                  <a:cubicBezTo>
                    <a:pt x="3017263" y="0"/>
                    <a:pt x="3035309" y="18046"/>
                    <a:pt x="3035309" y="40306"/>
                  </a:cubicBezTo>
                  <a:lnTo>
                    <a:pt x="3035309" y="490406"/>
                  </a:lnTo>
                  <a:cubicBezTo>
                    <a:pt x="3035309" y="512667"/>
                    <a:pt x="3017263" y="530712"/>
                    <a:pt x="2995002" y="530712"/>
                  </a:cubicBezTo>
                  <a:lnTo>
                    <a:pt x="40306" y="530712"/>
                  </a:lnTo>
                  <a:cubicBezTo>
                    <a:pt x="18046" y="530712"/>
                    <a:pt x="0" y="512667"/>
                    <a:pt x="0" y="490406"/>
                  </a:cubicBezTo>
                  <a:lnTo>
                    <a:pt x="0" y="40306"/>
                  </a:lnTo>
                  <a:cubicBezTo>
                    <a:pt x="0" y="18046"/>
                    <a:pt x="18046" y="0"/>
                    <a:pt x="40306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14"/>
            <p:cNvSpPr txBox="1"/>
            <p:nvPr/>
          </p:nvSpPr>
          <p:spPr>
            <a:xfrm>
              <a:off x="0" y="-38100"/>
              <a:ext cx="3035308" cy="5688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6" name="Google Shape;376;p14"/>
          <p:cNvSpPr/>
          <p:nvPr/>
        </p:nvSpPr>
        <p:spPr>
          <a:xfrm>
            <a:off x="6838525" y="6441644"/>
            <a:ext cx="5106493" cy="2872402"/>
          </a:xfrm>
          <a:custGeom>
            <a:avLst/>
            <a:gdLst/>
            <a:ahLst/>
            <a:cxnLst/>
            <a:rect l="l" t="t" r="r" b="b"/>
            <a:pathLst>
              <a:path w="6025360" h="3389265" extrusionOk="0">
                <a:moveTo>
                  <a:pt x="0" y="0"/>
                </a:moveTo>
                <a:lnTo>
                  <a:pt x="6025361" y="0"/>
                </a:lnTo>
                <a:lnTo>
                  <a:pt x="6025361" y="3389265"/>
                </a:lnTo>
                <a:lnTo>
                  <a:pt x="0" y="33892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77" name="Google Shape;377;p14"/>
          <p:cNvSpPr/>
          <p:nvPr/>
        </p:nvSpPr>
        <p:spPr>
          <a:xfrm>
            <a:off x="6838537" y="2785751"/>
            <a:ext cx="5106493" cy="2859636"/>
          </a:xfrm>
          <a:custGeom>
            <a:avLst/>
            <a:gdLst/>
            <a:ahLst/>
            <a:cxnLst/>
            <a:rect l="l" t="t" r="r" b="b"/>
            <a:pathLst>
              <a:path w="6025360" h="3374202" extrusionOk="0">
                <a:moveTo>
                  <a:pt x="0" y="0"/>
                </a:moveTo>
                <a:lnTo>
                  <a:pt x="6025360" y="0"/>
                </a:lnTo>
                <a:lnTo>
                  <a:pt x="6025360" y="3374202"/>
                </a:lnTo>
                <a:lnTo>
                  <a:pt x="0" y="33742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78" name="Google Shape;378;p14"/>
          <p:cNvSpPr/>
          <p:nvPr/>
        </p:nvSpPr>
        <p:spPr>
          <a:xfrm>
            <a:off x="12119868" y="6441644"/>
            <a:ext cx="5117866" cy="2872402"/>
          </a:xfrm>
          <a:custGeom>
            <a:avLst/>
            <a:gdLst/>
            <a:ahLst/>
            <a:cxnLst/>
            <a:rect l="l" t="t" r="r" b="b"/>
            <a:pathLst>
              <a:path w="6038780" h="3389265" extrusionOk="0">
                <a:moveTo>
                  <a:pt x="0" y="0"/>
                </a:moveTo>
                <a:lnTo>
                  <a:pt x="6038780" y="0"/>
                </a:lnTo>
                <a:lnTo>
                  <a:pt x="6038780" y="3389265"/>
                </a:lnTo>
                <a:lnTo>
                  <a:pt x="0" y="33892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79" name="Google Shape;379;p14"/>
          <p:cNvSpPr/>
          <p:nvPr/>
        </p:nvSpPr>
        <p:spPr>
          <a:xfrm>
            <a:off x="12131256" y="2798534"/>
            <a:ext cx="5106493" cy="2859636"/>
          </a:xfrm>
          <a:custGeom>
            <a:avLst/>
            <a:gdLst/>
            <a:ahLst/>
            <a:cxnLst/>
            <a:rect l="l" t="t" r="r" b="b"/>
            <a:pathLst>
              <a:path w="6025360" h="3374202" extrusionOk="0">
                <a:moveTo>
                  <a:pt x="0" y="0"/>
                </a:moveTo>
                <a:lnTo>
                  <a:pt x="6025360" y="0"/>
                </a:lnTo>
                <a:lnTo>
                  <a:pt x="6025360" y="3374202"/>
                </a:lnTo>
                <a:lnTo>
                  <a:pt x="0" y="33742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80" name="Google Shape;380;p14"/>
          <p:cNvSpPr txBox="1"/>
          <p:nvPr/>
        </p:nvSpPr>
        <p:spPr>
          <a:xfrm>
            <a:off x="4515252" y="474124"/>
            <a:ext cx="9480220" cy="1371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0" b="1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拍攝期成果</a:t>
            </a:r>
            <a:endParaRPr/>
          </a:p>
        </p:txBody>
      </p:sp>
      <p:sp>
        <p:nvSpPr>
          <p:cNvPr id="381" name="Google Shape;381;p14"/>
          <p:cNvSpPr txBox="1"/>
          <p:nvPr/>
        </p:nvSpPr>
        <p:spPr>
          <a:xfrm>
            <a:off x="924050" y="2798525"/>
            <a:ext cx="3293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163723"/>
                </a:solidFill>
              </a:rPr>
              <a:t>整體統整</a:t>
            </a:r>
            <a:endParaRPr/>
          </a:p>
        </p:txBody>
      </p:sp>
      <p:sp>
        <p:nvSpPr>
          <p:cNvPr id="382" name="Google Shape;382;p14"/>
          <p:cNvSpPr txBox="1"/>
          <p:nvPr/>
        </p:nvSpPr>
        <p:spPr>
          <a:xfrm>
            <a:off x="15580326" y="5717958"/>
            <a:ext cx="16380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11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機場車內對話場次</a:t>
            </a:r>
            <a:endParaRPr sz="1188"/>
          </a:p>
        </p:txBody>
      </p:sp>
      <p:sp>
        <p:nvSpPr>
          <p:cNvPr id="383" name="Google Shape;383;p14"/>
          <p:cNvSpPr txBox="1"/>
          <p:nvPr/>
        </p:nvSpPr>
        <p:spPr>
          <a:xfrm>
            <a:off x="14343797" y="9387004"/>
            <a:ext cx="2874430" cy="34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11" dirty="0" err="1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小高與經紀人討論冷凍庫企劃</a:t>
            </a:r>
            <a:endParaRPr sz="1188" dirty="0"/>
          </a:p>
        </p:txBody>
      </p:sp>
      <p:sp>
        <p:nvSpPr>
          <p:cNvPr id="384" name="Google Shape;384;p14"/>
          <p:cNvSpPr txBox="1"/>
          <p:nvPr/>
        </p:nvSpPr>
        <p:spPr>
          <a:xfrm>
            <a:off x="6838535" y="5724716"/>
            <a:ext cx="33672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11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小高與凱德大訪(貫穿整部影片)</a:t>
            </a:r>
            <a:endParaRPr sz="1188"/>
          </a:p>
        </p:txBody>
      </p:sp>
      <p:sp>
        <p:nvSpPr>
          <p:cNvPr id="385" name="Google Shape;385;p14"/>
          <p:cNvSpPr txBox="1"/>
          <p:nvPr/>
        </p:nvSpPr>
        <p:spPr>
          <a:xfrm>
            <a:off x="924050" y="3564750"/>
            <a:ext cx="5520300" cy="50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34">
                <a:solidFill>
                  <a:srgbClr val="163723"/>
                </a:solidFill>
              </a:rPr>
              <a:t>至今為止遇上了很多事情，我們都在我們的盡力做到最好的情況內解決，</a:t>
            </a:r>
            <a:endParaRPr sz="3034">
              <a:solidFill>
                <a:srgbClr val="163723"/>
              </a:solidFill>
            </a:endParaRPr>
          </a:p>
          <a:p>
            <a:pPr marL="0" marR="0" lvl="0" indent="0" algn="l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34">
                <a:solidFill>
                  <a:srgbClr val="163723"/>
                </a:solidFill>
              </a:rPr>
              <a:t>拍攝中常有許多在於拍攝上或是行政上的問題，每次拍攝完之後必定會開檢討會去檢討哪些可以做的更好，在大家堅持努力過後，最終完成了這部影片。</a:t>
            </a:r>
            <a:endParaRPr/>
          </a:p>
        </p:txBody>
      </p:sp>
      <p:sp>
        <p:nvSpPr>
          <p:cNvPr id="386" name="Google Shape;386;p14"/>
          <p:cNvSpPr txBox="1"/>
          <p:nvPr/>
        </p:nvSpPr>
        <p:spPr>
          <a:xfrm>
            <a:off x="6838524" y="9387004"/>
            <a:ext cx="1595791" cy="34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11" dirty="0" err="1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冷凍庫內部拍攝</a:t>
            </a:r>
            <a:endParaRPr sz="1188" dirty="0"/>
          </a:p>
        </p:txBody>
      </p:sp>
      <p:sp>
        <p:nvSpPr>
          <p:cNvPr id="387" name="Google Shape;387;p14"/>
          <p:cNvSpPr txBox="1"/>
          <p:nvPr/>
        </p:nvSpPr>
        <p:spPr>
          <a:xfrm>
            <a:off x="15017775" y="156125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163723"/>
                </a:solidFill>
              </a:rPr>
              <a:t>第四天拍攝劇照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g38012e2c835_1_15"/>
          <p:cNvGrpSpPr/>
          <p:nvPr/>
        </p:nvGrpSpPr>
        <p:grpSpPr>
          <a:xfrm>
            <a:off x="-1" y="7501124"/>
            <a:ext cx="18288387" cy="2785897"/>
            <a:chOff x="0" y="-38100"/>
            <a:chExt cx="5599800" cy="912900"/>
          </a:xfrm>
        </p:grpSpPr>
        <p:sp>
          <p:nvSpPr>
            <p:cNvPr id="414" name="Google Shape;414;g38012e2c835_1_15"/>
            <p:cNvSpPr/>
            <p:nvPr/>
          </p:nvSpPr>
          <p:spPr>
            <a:xfrm>
              <a:off x="0" y="0"/>
              <a:ext cx="5599742" cy="874779"/>
            </a:xfrm>
            <a:custGeom>
              <a:avLst/>
              <a:gdLst/>
              <a:ahLst/>
              <a:cxnLst/>
              <a:rect l="l" t="t" r="r" b="b"/>
              <a:pathLst>
                <a:path w="5599742" h="874779" extrusionOk="0">
                  <a:moveTo>
                    <a:pt x="0" y="0"/>
                  </a:moveTo>
                  <a:lnTo>
                    <a:pt x="5599742" y="0"/>
                  </a:lnTo>
                  <a:lnTo>
                    <a:pt x="5599742" y="874779"/>
                  </a:lnTo>
                  <a:lnTo>
                    <a:pt x="0" y="874779"/>
                  </a:lnTo>
                  <a:close/>
                </a:path>
              </a:pathLst>
            </a:custGeom>
            <a:solidFill>
              <a:srgbClr val="27603D"/>
            </a:solidFill>
            <a:ln w="28575" cap="sq" cmpd="sng">
              <a:solidFill>
                <a:srgbClr val="16372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5" name="Google Shape;415;g38012e2c835_1_15"/>
            <p:cNvSpPr txBox="1"/>
            <p:nvPr/>
          </p:nvSpPr>
          <p:spPr>
            <a:xfrm>
              <a:off x="0" y="-38100"/>
              <a:ext cx="5599800" cy="912900"/>
            </a:xfrm>
            <a:prstGeom prst="rect">
              <a:avLst/>
            </a:prstGeom>
            <a:solidFill>
              <a:srgbClr val="27603D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6" name="Google Shape;416;g38012e2c835_1_15"/>
          <p:cNvGrpSpPr/>
          <p:nvPr/>
        </p:nvGrpSpPr>
        <p:grpSpPr>
          <a:xfrm>
            <a:off x="263086" y="723378"/>
            <a:ext cx="17692343" cy="9439800"/>
            <a:chOff x="0" y="-38100"/>
            <a:chExt cx="4659681" cy="2486186"/>
          </a:xfrm>
        </p:grpSpPr>
        <p:sp>
          <p:nvSpPr>
            <p:cNvPr id="417" name="Google Shape;417;g38012e2c835_1_15"/>
            <p:cNvSpPr/>
            <p:nvPr/>
          </p:nvSpPr>
          <p:spPr>
            <a:xfrm>
              <a:off x="0" y="0"/>
              <a:ext cx="4659681" cy="2448086"/>
            </a:xfrm>
            <a:custGeom>
              <a:avLst/>
              <a:gdLst/>
              <a:ahLst/>
              <a:cxnLst/>
              <a:rect l="l" t="t" r="r" b="b"/>
              <a:pathLst>
                <a:path w="4659681" h="2448086" extrusionOk="0">
                  <a:moveTo>
                    <a:pt x="26255" y="0"/>
                  </a:moveTo>
                  <a:lnTo>
                    <a:pt x="4633426" y="0"/>
                  </a:lnTo>
                  <a:cubicBezTo>
                    <a:pt x="4640389" y="0"/>
                    <a:pt x="4647067" y="2766"/>
                    <a:pt x="4651991" y="7690"/>
                  </a:cubicBezTo>
                  <a:cubicBezTo>
                    <a:pt x="4656915" y="12614"/>
                    <a:pt x="4659681" y="19292"/>
                    <a:pt x="4659681" y="26255"/>
                  </a:cubicBezTo>
                  <a:lnTo>
                    <a:pt x="4659681" y="2421830"/>
                  </a:lnTo>
                  <a:cubicBezTo>
                    <a:pt x="4659681" y="2436331"/>
                    <a:pt x="4647926" y="2448086"/>
                    <a:pt x="4633426" y="2448086"/>
                  </a:cubicBezTo>
                  <a:lnTo>
                    <a:pt x="26255" y="2448086"/>
                  </a:lnTo>
                  <a:cubicBezTo>
                    <a:pt x="19292" y="2448086"/>
                    <a:pt x="12614" y="2445320"/>
                    <a:pt x="7690" y="2440396"/>
                  </a:cubicBezTo>
                  <a:cubicBezTo>
                    <a:pt x="2766" y="2435472"/>
                    <a:pt x="0" y="2428794"/>
                    <a:pt x="0" y="2421830"/>
                  </a:cubicBezTo>
                  <a:lnTo>
                    <a:pt x="0" y="26255"/>
                  </a:lnTo>
                  <a:cubicBezTo>
                    <a:pt x="0" y="11755"/>
                    <a:pt x="11755" y="0"/>
                    <a:pt x="26255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g38012e2c835_1_15"/>
            <p:cNvSpPr txBox="1"/>
            <p:nvPr/>
          </p:nvSpPr>
          <p:spPr>
            <a:xfrm>
              <a:off x="0" y="-38100"/>
              <a:ext cx="4659600" cy="248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9" name="Google Shape;419;g38012e2c835_1_15"/>
          <p:cNvGrpSpPr/>
          <p:nvPr/>
        </p:nvGrpSpPr>
        <p:grpSpPr>
          <a:xfrm>
            <a:off x="3493019" y="-144662"/>
            <a:ext cx="11525110" cy="2159722"/>
            <a:chOff x="0" y="-38100"/>
            <a:chExt cx="3035400" cy="568812"/>
          </a:xfrm>
        </p:grpSpPr>
        <p:sp>
          <p:nvSpPr>
            <p:cNvPr id="420" name="Google Shape;420;g38012e2c835_1_15"/>
            <p:cNvSpPr/>
            <p:nvPr/>
          </p:nvSpPr>
          <p:spPr>
            <a:xfrm>
              <a:off x="0" y="0"/>
              <a:ext cx="3035309" cy="530712"/>
            </a:xfrm>
            <a:custGeom>
              <a:avLst/>
              <a:gdLst/>
              <a:ahLst/>
              <a:cxnLst/>
              <a:rect l="l" t="t" r="r" b="b"/>
              <a:pathLst>
                <a:path w="3035309" h="530712" extrusionOk="0">
                  <a:moveTo>
                    <a:pt x="40306" y="0"/>
                  </a:moveTo>
                  <a:lnTo>
                    <a:pt x="2995002" y="0"/>
                  </a:lnTo>
                  <a:cubicBezTo>
                    <a:pt x="3017263" y="0"/>
                    <a:pt x="3035309" y="18046"/>
                    <a:pt x="3035309" y="40306"/>
                  </a:cubicBezTo>
                  <a:lnTo>
                    <a:pt x="3035309" y="490406"/>
                  </a:lnTo>
                  <a:cubicBezTo>
                    <a:pt x="3035309" y="512667"/>
                    <a:pt x="3017263" y="530712"/>
                    <a:pt x="2995002" y="530712"/>
                  </a:cubicBezTo>
                  <a:lnTo>
                    <a:pt x="40306" y="530712"/>
                  </a:lnTo>
                  <a:cubicBezTo>
                    <a:pt x="18046" y="530712"/>
                    <a:pt x="0" y="512667"/>
                    <a:pt x="0" y="490406"/>
                  </a:cubicBezTo>
                  <a:lnTo>
                    <a:pt x="0" y="40306"/>
                  </a:lnTo>
                  <a:cubicBezTo>
                    <a:pt x="0" y="18046"/>
                    <a:pt x="18046" y="0"/>
                    <a:pt x="40306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g38012e2c835_1_15"/>
            <p:cNvSpPr txBox="1"/>
            <p:nvPr/>
          </p:nvSpPr>
          <p:spPr>
            <a:xfrm>
              <a:off x="0" y="-38100"/>
              <a:ext cx="3035400" cy="5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2" name="Google Shape;422;g38012e2c835_1_15"/>
          <p:cNvSpPr txBox="1"/>
          <p:nvPr/>
        </p:nvSpPr>
        <p:spPr>
          <a:xfrm>
            <a:off x="4515427" y="315199"/>
            <a:ext cx="9480300" cy="15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1000" b="1" dirty="0">
                <a:solidFill>
                  <a:srgbClr val="27603D"/>
                </a:solidFill>
              </a:rPr>
              <a:t>行銷規劃</a:t>
            </a:r>
            <a:endParaRPr dirty="0">
              <a:solidFill>
                <a:srgbClr val="27603D"/>
              </a:solidFill>
            </a:endParaRPr>
          </a:p>
        </p:txBody>
      </p:sp>
      <p:sp>
        <p:nvSpPr>
          <p:cNvPr id="423" name="Google Shape;423;g38012e2c835_1_15"/>
          <p:cNvSpPr txBox="1"/>
          <p:nvPr/>
        </p:nvSpPr>
        <p:spPr>
          <a:xfrm>
            <a:off x="1028700" y="2785740"/>
            <a:ext cx="6026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g38012e2c835_1_15"/>
          <p:cNvSpPr txBox="1"/>
          <p:nvPr/>
        </p:nvSpPr>
        <p:spPr>
          <a:xfrm>
            <a:off x="15298405" y="5584086"/>
            <a:ext cx="19302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g38012e2c835_1_15"/>
          <p:cNvSpPr txBox="1"/>
          <p:nvPr/>
        </p:nvSpPr>
        <p:spPr>
          <a:xfrm>
            <a:off x="14092004" y="9443831"/>
            <a:ext cx="3136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g38012e2c835_1_15"/>
          <p:cNvSpPr txBox="1"/>
          <p:nvPr/>
        </p:nvSpPr>
        <p:spPr>
          <a:xfrm>
            <a:off x="4996861" y="5599944"/>
            <a:ext cx="3293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g38012e2c835_1_15"/>
          <p:cNvSpPr txBox="1"/>
          <p:nvPr/>
        </p:nvSpPr>
        <p:spPr>
          <a:xfrm>
            <a:off x="924059" y="3564761"/>
            <a:ext cx="3968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g38012e2c835_1_15"/>
          <p:cNvSpPr txBox="1"/>
          <p:nvPr/>
        </p:nvSpPr>
        <p:spPr>
          <a:xfrm>
            <a:off x="4996861" y="9443831"/>
            <a:ext cx="1689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430" name="Google Shape;430;g38012e2c835_1_15"/>
          <p:cNvGraphicFramePr/>
          <p:nvPr>
            <p:extLst>
              <p:ext uri="{D42A27DB-BD31-4B8C-83A1-F6EECF244321}">
                <p14:modId xmlns:p14="http://schemas.microsoft.com/office/powerpoint/2010/main" val="745925458"/>
              </p:ext>
            </p:extLst>
          </p:nvPr>
        </p:nvGraphicFramePr>
        <p:xfrm>
          <a:off x="1980454" y="2974211"/>
          <a:ext cx="14257297" cy="5916720"/>
        </p:xfrm>
        <a:graphic>
          <a:graphicData uri="http://schemas.openxmlformats.org/drawingml/2006/table">
            <a:tbl>
              <a:tblPr>
                <a:noFill/>
                <a:tableStyleId>{56DC3160-CCA1-4E46-8EDF-325AD6E2424F}</a:tableStyleId>
              </a:tblPr>
              <a:tblGrid>
                <a:gridCol w="7129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276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60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altLang="en-US" sz="2500" b="1" i="0" u="none" strike="noStrike" cap="none" dirty="0">
                          <a:solidFill>
                            <a:srgbClr val="16372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網路行銷</a:t>
                      </a:r>
                      <a:endParaRPr lang="en-US" altLang="zh-TW" sz="2500" b="1" i="0" u="none" strike="noStrike" cap="none" dirty="0">
                        <a:solidFill>
                          <a:srgbClr val="16372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zh-TW" altLang="en-US" sz="2500" b="1" i="0" u="none" strike="noStrike" cap="none" dirty="0">
                          <a:solidFill>
                            <a:srgbClr val="16372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執行時間</a:t>
                      </a:r>
                      <a:endParaRPr sz="2500" b="1" dirty="0">
                        <a:solidFill>
                          <a:srgbClr val="163723"/>
                        </a:solidFill>
                        <a:latin typeface="+mj-lt"/>
                        <a:ea typeface="細明體" panose="02020509000000000000" pitchFamily="49" charset="-12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0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altLang="en-US" sz="2500" dirty="0">
                          <a:solidFill>
                            <a:srgbClr val="163723"/>
                          </a:solidFill>
                          <a:latin typeface="+mj-lt"/>
                        </a:rPr>
                        <a:t>芭樂狗餐廳紀錄片</a:t>
                      </a:r>
                      <a:endParaRPr sz="2500" dirty="0">
                        <a:solidFill>
                          <a:srgbClr val="163723"/>
                        </a:solidFill>
                        <a:latin typeface="+mj-l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85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altLang="zh-TW" sz="2500" dirty="0">
                          <a:solidFill>
                            <a:srgbClr val="163723"/>
                          </a:solidFill>
                          <a:latin typeface="+mj-lt"/>
                          <a:ea typeface="細明體" panose="02020509000000000000" pitchFamily="49" charset="-120"/>
                        </a:rPr>
                        <a:t>10</a:t>
                      </a:r>
                      <a:r>
                        <a:rPr lang="zh-TW" altLang="en-US" sz="2500" b="0" i="0" u="none" strike="noStrike" cap="none" dirty="0">
                          <a:solidFill>
                            <a:srgbClr val="16372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月初完成上傳</a:t>
                      </a:r>
                      <a:endParaRPr sz="2500" dirty="0">
                        <a:solidFill>
                          <a:srgbClr val="163723"/>
                        </a:solidFill>
                        <a:latin typeface="+mj-lt"/>
                        <a:ea typeface="細明體" panose="02020509000000000000" pitchFamily="49" charset="-12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158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zh-TW" altLang="en-US" sz="2500" dirty="0">
                          <a:solidFill>
                            <a:srgbClr val="163723"/>
                          </a:solidFill>
                          <a:latin typeface="+mj-lt"/>
                        </a:rPr>
                        <a:t>頻道策略延續執行</a:t>
                      </a:r>
                      <a:endParaRPr sz="2500" dirty="0">
                        <a:solidFill>
                          <a:srgbClr val="163723"/>
                        </a:solidFill>
                        <a:latin typeface="+mj-l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zh-TW" altLang="en-US" sz="2500" b="0" i="0" u="none" strike="noStrike" cap="none" dirty="0">
                          <a:solidFill>
                            <a:srgbClr val="163723"/>
                          </a:solidFill>
                          <a:highlight>
                            <a:srgbClr val="EFE8DB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貼文延續頻道更新內容</a:t>
                      </a:r>
                      <a:r>
                        <a:rPr lang="en-US" altLang="zh-TW" sz="2500" b="0" i="0" u="none" strike="noStrike" cap="none" dirty="0">
                          <a:solidFill>
                            <a:srgbClr val="163723"/>
                          </a:solidFill>
                          <a:highlight>
                            <a:srgbClr val="EFE8DB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(</a:t>
                      </a:r>
                      <a:r>
                        <a:rPr lang="zh-TW" altLang="en-US" sz="2500" b="0" i="0" u="none" strike="noStrike" cap="none" dirty="0">
                          <a:solidFill>
                            <a:srgbClr val="163723"/>
                          </a:solidFill>
                          <a:highlight>
                            <a:srgbClr val="EFE8DB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知識型、短影音</a:t>
                      </a:r>
                      <a:r>
                        <a:rPr lang="en-US" altLang="zh-TW" sz="2500" b="0" i="0" u="none" strike="noStrike" cap="none" dirty="0">
                          <a:solidFill>
                            <a:srgbClr val="163723"/>
                          </a:solidFill>
                          <a:highlight>
                            <a:srgbClr val="EFE8DB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)</a:t>
                      </a:r>
                      <a:endParaRPr sz="2500" dirty="0">
                        <a:solidFill>
                          <a:srgbClr val="163723"/>
                        </a:solidFill>
                        <a:highlight>
                          <a:srgbClr val="EFE8DB"/>
                        </a:highlight>
                        <a:latin typeface="+mj-lt"/>
                        <a:ea typeface="細明體" panose="02020509000000000000" pitchFamily="49" charset="-12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073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zh-TW" altLang="en-US" sz="2500" b="0" i="0" u="none" strike="noStrike" cap="none" dirty="0">
                          <a:solidFill>
                            <a:srgbClr val="16372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側拍照宣傳貼文</a:t>
                      </a:r>
                      <a:endParaRPr sz="2500" dirty="0">
                        <a:solidFill>
                          <a:srgbClr val="163723"/>
                        </a:solidFill>
                        <a:latin typeface="+mj-l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85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altLang="zh-TW" sz="2500" dirty="0">
                          <a:solidFill>
                            <a:srgbClr val="163723"/>
                          </a:solidFill>
                          <a:latin typeface="+mj-lt"/>
                          <a:ea typeface="細明體" panose="02020509000000000000" pitchFamily="49" charset="-120"/>
                        </a:rPr>
                        <a:t>9</a:t>
                      </a:r>
                      <a:r>
                        <a:rPr lang="zh-TW" altLang="en-US" sz="2500" b="0" i="0" u="none" strike="noStrike" cap="none" dirty="0">
                          <a:solidFill>
                            <a:srgbClr val="16372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月底開始陸續上傳</a:t>
                      </a:r>
                      <a:endParaRPr sz="2500" dirty="0">
                        <a:solidFill>
                          <a:srgbClr val="163723"/>
                        </a:solidFill>
                        <a:latin typeface="+mj-lt"/>
                        <a:ea typeface="細明體" panose="02020509000000000000" pitchFamily="49" charset="-12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zh-TW" altLang="en-US" sz="2500" dirty="0">
                          <a:solidFill>
                            <a:srgbClr val="163723"/>
                          </a:solidFill>
                          <a:latin typeface="+mj-lt"/>
                        </a:rPr>
                        <a:t>預告片</a:t>
                      </a:r>
                      <a:endParaRPr sz="2500" dirty="0">
                        <a:solidFill>
                          <a:srgbClr val="163723"/>
                        </a:solidFill>
                        <a:latin typeface="+mj-l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altLang="en-US" sz="2500" b="0" i="0" u="none" strike="noStrike" cap="none" dirty="0">
                          <a:solidFill>
                            <a:srgbClr val="163723"/>
                          </a:solidFill>
                          <a:highlight>
                            <a:srgbClr val="EFE8DB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已上傳</a:t>
                      </a:r>
                      <a:endParaRPr sz="3600" dirty="0">
                        <a:solidFill>
                          <a:srgbClr val="163723"/>
                        </a:solidFill>
                        <a:highlight>
                          <a:srgbClr val="EFE8DB"/>
                        </a:highlight>
                        <a:latin typeface="+mj-lt"/>
                        <a:ea typeface="細明體" panose="02020509000000000000" pitchFamily="49" charset="-12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95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zh-TW" altLang="en-US" sz="2500" b="0" i="0" u="none" strike="noStrike" cap="none" dirty="0">
                          <a:solidFill>
                            <a:srgbClr val="16372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貼文拍攝花絮陸續釋出</a:t>
                      </a:r>
                      <a:endParaRPr sz="2500" dirty="0">
                        <a:solidFill>
                          <a:srgbClr val="163723"/>
                        </a:solidFill>
                        <a:latin typeface="+mj-l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TW" sz="2500" dirty="0">
                          <a:solidFill>
                            <a:srgbClr val="163723"/>
                          </a:solidFill>
                          <a:highlight>
                            <a:srgbClr val="EFE8DB"/>
                          </a:highlight>
                          <a:latin typeface="+mj-lt"/>
                          <a:ea typeface="細明體" panose="02020509000000000000" pitchFamily="49" charset="-120"/>
                          <a:cs typeface="DFKai-SB"/>
                          <a:sym typeface="DFKai-SB"/>
                        </a:rPr>
                        <a:t>10</a:t>
                      </a:r>
                      <a:r>
                        <a:rPr lang="zh-TW" altLang="en-US" sz="2500" b="0" i="0" u="none" strike="noStrike" cap="none" dirty="0">
                          <a:solidFill>
                            <a:srgbClr val="163723"/>
                          </a:solidFill>
                          <a:highlight>
                            <a:srgbClr val="EFE8DB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月初開始陸續上傳</a:t>
                      </a:r>
                      <a:endParaRPr sz="2500" dirty="0">
                        <a:solidFill>
                          <a:srgbClr val="163723"/>
                        </a:solidFill>
                        <a:highlight>
                          <a:srgbClr val="EFE8DB"/>
                        </a:highlight>
                        <a:latin typeface="+mj-lt"/>
                        <a:ea typeface="細明體" panose="02020509000000000000" pitchFamily="49" charset="-12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3546499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B"/>
        </a:solidFill>
        <a:effectLst/>
      </p:bgPr>
    </p:bg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g38012e2c835_1_15"/>
          <p:cNvGrpSpPr/>
          <p:nvPr/>
        </p:nvGrpSpPr>
        <p:grpSpPr>
          <a:xfrm>
            <a:off x="-1" y="7501124"/>
            <a:ext cx="18288387" cy="2785897"/>
            <a:chOff x="0" y="-38100"/>
            <a:chExt cx="5599800" cy="912900"/>
          </a:xfrm>
        </p:grpSpPr>
        <p:sp>
          <p:nvSpPr>
            <p:cNvPr id="414" name="Google Shape;414;g38012e2c835_1_15"/>
            <p:cNvSpPr/>
            <p:nvPr/>
          </p:nvSpPr>
          <p:spPr>
            <a:xfrm>
              <a:off x="0" y="0"/>
              <a:ext cx="5599742" cy="874779"/>
            </a:xfrm>
            <a:custGeom>
              <a:avLst/>
              <a:gdLst/>
              <a:ahLst/>
              <a:cxnLst/>
              <a:rect l="l" t="t" r="r" b="b"/>
              <a:pathLst>
                <a:path w="5599742" h="874779" extrusionOk="0">
                  <a:moveTo>
                    <a:pt x="0" y="0"/>
                  </a:moveTo>
                  <a:lnTo>
                    <a:pt x="5599742" y="0"/>
                  </a:lnTo>
                  <a:lnTo>
                    <a:pt x="5599742" y="874779"/>
                  </a:lnTo>
                  <a:lnTo>
                    <a:pt x="0" y="874779"/>
                  </a:lnTo>
                  <a:close/>
                </a:path>
              </a:pathLst>
            </a:custGeom>
            <a:solidFill>
              <a:srgbClr val="27603D"/>
            </a:solidFill>
            <a:ln w="28575" cap="sq" cmpd="sng">
              <a:solidFill>
                <a:srgbClr val="16372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5" name="Google Shape;415;g38012e2c835_1_15"/>
            <p:cNvSpPr txBox="1"/>
            <p:nvPr/>
          </p:nvSpPr>
          <p:spPr>
            <a:xfrm>
              <a:off x="0" y="-38100"/>
              <a:ext cx="5599800" cy="912900"/>
            </a:xfrm>
            <a:prstGeom prst="rect">
              <a:avLst/>
            </a:prstGeom>
            <a:solidFill>
              <a:srgbClr val="27603D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6" name="Google Shape;416;g38012e2c835_1_15"/>
          <p:cNvGrpSpPr/>
          <p:nvPr/>
        </p:nvGrpSpPr>
        <p:grpSpPr>
          <a:xfrm>
            <a:off x="263086" y="723378"/>
            <a:ext cx="17692343" cy="9439800"/>
            <a:chOff x="0" y="-38100"/>
            <a:chExt cx="4659681" cy="2486186"/>
          </a:xfrm>
        </p:grpSpPr>
        <p:sp>
          <p:nvSpPr>
            <p:cNvPr id="417" name="Google Shape;417;g38012e2c835_1_15"/>
            <p:cNvSpPr/>
            <p:nvPr/>
          </p:nvSpPr>
          <p:spPr>
            <a:xfrm>
              <a:off x="0" y="0"/>
              <a:ext cx="4659681" cy="2448086"/>
            </a:xfrm>
            <a:custGeom>
              <a:avLst/>
              <a:gdLst/>
              <a:ahLst/>
              <a:cxnLst/>
              <a:rect l="l" t="t" r="r" b="b"/>
              <a:pathLst>
                <a:path w="4659681" h="2448086" extrusionOk="0">
                  <a:moveTo>
                    <a:pt x="26255" y="0"/>
                  </a:moveTo>
                  <a:lnTo>
                    <a:pt x="4633426" y="0"/>
                  </a:lnTo>
                  <a:cubicBezTo>
                    <a:pt x="4640389" y="0"/>
                    <a:pt x="4647067" y="2766"/>
                    <a:pt x="4651991" y="7690"/>
                  </a:cubicBezTo>
                  <a:cubicBezTo>
                    <a:pt x="4656915" y="12614"/>
                    <a:pt x="4659681" y="19292"/>
                    <a:pt x="4659681" y="26255"/>
                  </a:cubicBezTo>
                  <a:lnTo>
                    <a:pt x="4659681" y="2421830"/>
                  </a:lnTo>
                  <a:cubicBezTo>
                    <a:pt x="4659681" y="2436331"/>
                    <a:pt x="4647926" y="2448086"/>
                    <a:pt x="4633426" y="2448086"/>
                  </a:cubicBezTo>
                  <a:lnTo>
                    <a:pt x="26255" y="2448086"/>
                  </a:lnTo>
                  <a:cubicBezTo>
                    <a:pt x="19292" y="2448086"/>
                    <a:pt x="12614" y="2445320"/>
                    <a:pt x="7690" y="2440396"/>
                  </a:cubicBezTo>
                  <a:cubicBezTo>
                    <a:pt x="2766" y="2435472"/>
                    <a:pt x="0" y="2428794"/>
                    <a:pt x="0" y="2421830"/>
                  </a:cubicBezTo>
                  <a:lnTo>
                    <a:pt x="0" y="26255"/>
                  </a:lnTo>
                  <a:cubicBezTo>
                    <a:pt x="0" y="11755"/>
                    <a:pt x="11755" y="0"/>
                    <a:pt x="26255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g38012e2c835_1_15"/>
            <p:cNvSpPr txBox="1"/>
            <p:nvPr/>
          </p:nvSpPr>
          <p:spPr>
            <a:xfrm>
              <a:off x="0" y="-38100"/>
              <a:ext cx="4659600" cy="248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9" name="Google Shape;419;g38012e2c835_1_15"/>
          <p:cNvGrpSpPr/>
          <p:nvPr/>
        </p:nvGrpSpPr>
        <p:grpSpPr>
          <a:xfrm>
            <a:off x="3493019" y="-144662"/>
            <a:ext cx="11525110" cy="2159722"/>
            <a:chOff x="0" y="-38100"/>
            <a:chExt cx="3035400" cy="568812"/>
          </a:xfrm>
        </p:grpSpPr>
        <p:sp>
          <p:nvSpPr>
            <p:cNvPr id="420" name="Google Shape;420;g38012e2c835_1_15"/>
            <p:cNvSpPr/>
            <p:nvPr/>
          </p:nvSpPr>
          <p:spPr>
            <a:xfrm>
              <a:off x="0" y="0"/>
              <a:ext cx="3035309" cy="530712"/>
            </a:xfrm>
            <a:custGeom>
              <a:avLst/>
              <a:gdLst/>
              <a:ahLst/>
              <a:cxnLst/>
              <a:rect l="l" t="t" r="r" b="b"/>
              <a:pathLst>
                <a:path w="3035309" h="530712" extrusionOk="0">
                  <a:moveTo>
                    <a:pt x="40306" y="0"/>
                  </a:moveTo>
                  <a:lnTo>
                    <a:pt x="2995002" y="0"/>
                  </a:lnTo>
                  <a:cubicBezTo>
                    <a:pt x="3017263" y="0"/>
                    <a:pt x="3035309" y="18046"/>
                    <a:pt x="3035309" y="40306"/>
                  </a:cubicBezTo>
                  <a:lnTo>
                    <a:pt x="3035309" y="490406"/>
                  </a:lnTo>
                  <a:cubicBezTo>
                    <a:pt x="3035309" y="512667"/>
                    <a:pt x="3017263" y="530712"/>
                    <a:pt x="2995002" y="530712"/>
                  </a:cubicBezTo>
                  <a:lnTo>
                    <a:pt x="40306" y="530712"/>
                  </a:lnTo>
                  <a:cubicBezTo>
                    <a:pt x="18046" y="530712"/>
                    <a:pt x="0" y="512667"/>
                    <a:pt x="0" y="490406"/>
                  </a:cubicBezTo>
                  <a:lnTo>
                    <a:pt x="0" y="40306"/>
                  </a:lnTo>
                  <a:cubicBezTo>
                    <a:pt x="0" y="18046"/>
                    <a:pt x="18046" y="0"/>
                    <a:pt x="40306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g38012e2c835_1_15"/>
            <p:cNvSpPr txBox="1"/>
            <p:nvPr/>
          </p:nvSpPr>
          <p:spPr>
            <a:xfrm>
              <a:off x="0" y="-38100"/>
              <a:ext cx="3035400" cy="5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2" name="Google Shape;422;g38012e2c835_1_15"/>
          <p:cNvSpPr txBox="1"/>
          <p:nvPr/>
        </p:nvSpPr>
        <p:spPr>
          <a:xfrm>
            <a:off x="4515427" y="315199"/>
            <a:ext cx="9480300" cy="15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0" b="1">
                <a:solidFill>
                  <a:srgbClr val="27603D"/>
                </a:solidFill>
              </a:rPr>
              <a:t>公播</a:t>
            </a:r>
            <a:endParaRPr>
              <a:solidFill>
                <a:srgbClr val="27603D"/>
              </a:solidFill>
            </a:endParaRPr>
          </a:p>
        </p:txBody>
      </p:sp>
      <p:sp>
        <p:nvSpPr>
          <p:cNvPr id="423" name="Google Shape;423;g38012e2c835_1_15"/>
          <p:cNvSpPr txBox="1"/>
          <p:nvPr/>
        </p:nvSpPr>
        <p:spPr>
          <a:xfrm>
            <a:off x="1028700" y="2785740"/>
            <a:ext cx="6026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g38012e2c835_1_15"/>
          <p:cNvSpPr txBox="1"/>
          <p:nvPr/>
        </p:nvSpPr>
        <p:spPr>
          <a:xfrm>
            <a:off x="15298405" y="5584086"/>
            <a:ext cx="19302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g38012e2c835_1_15"/>
          <p:cNvSpPr txBox="1"/>
          <p:nvPr/>
        </p:nvSpPr>
        <p:spPr>
          <a:xfrm>
            <a:off x="14092004" y="9443831"/>
            <a:ext cx="3136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g38012e2c835_1_15"/>
          <p:cNvSpPr txBox="1"/>
          <p:nvPr/>
        </p:nvSpPr>
        <p:spPr>
          <a:xfrm>
            <a:off x="4996861" y="5599944"/>
            <a:ext cx="3293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g38012e2c835_1_15"/>
          <p:cNvSpPr txBox="1"/>
          <p:nvPr/>
        </p:nvSpPr>
        <p:spPr>
          <a:xfrm>
            <a:off x="924059" y="3564761"/>
            <a:ext cx="3968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g38012e2c835_1_15"/>
          <p:cNvSpPr txBox="1"/>
          <p:nvPr/>
        </p:nvSpPr>
        <p:spPr>
          <a:xfrm>
            <a:off x="4996861" y="9443831"/>
            <a:ext cx="1689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g38012e2c835_1_15"/>
          <p:cNvSpPr txBox="1"/>
          <p:nvPr/>
        </p:nvSpPr>
        <p:spPr>
          <a:xfrm>
            <a:off x="1436700" y="4915400"/>
            <a:ext cx="56187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360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dirty="0" err="1">
                <a:solidFill>
                  <a:srgbClr val="163723"/>
                </a:solidFill>
              </a:rPr>
              <a:t>我們計劃與各個團隊成員的母校洽談，爭取在國高中公播的機會，增加作品的能見度，以下是我們預計在母校公播時間</a:t>
            </a:r>
            <a:r>
              <a:rPr lang="en-US" sz="3000" dirty="0">
                <a:solidFill>
                  <a:srgbClr val="163723"/>
                </a:solidFill>
              </a:rPr>
              <a:t>。</a:t>
            </a:r>
            <a:endParaRPr sz="3000" dirty="0">
              <a:solidFill>
                <a:srgbClr val="163723"/>
              </a:solidFill>
            </a:endParaRPr>
          </a:p>
        </p:txBody>
      </p:sp>
      <p:graphicFrame>
        <p:nvGraphicFramePr>
          <p:cNvPr id="430" name="Google Shape;430;g38012e2c835_1_15"/>
          <p:cNvGraphicFramePr/>
          <p:nvPr>
            <p:extLst>
              <p:ext uri="{D42A27DB-BD31-4B8C-83A1-F6EECF244321}">
                <p14:modId xmlns:p14="http://schemas.microsoft.com/office/powerpoint/2010/main" val="1917615739"/>
              </p:ext>
            </p:extLst>
          </p:nvPr>
        </p:nvGraphicFramePr>
        <p:xfrm>
          <a:off x="7520843" y="3001140"/>
          <a:ext cx="8088175" cy="5892463"/>
        </p:xfrm>
        <a:graphic>
          <a:graphicData uri="http://schemas.openxmlformats.org/drawingml/2006/table">
            <a:tbl>
              <a:tblPr>
                <a:noFill/>
                <a:tableStyleId>{56DC3160-CCA1-4E46-8EDF-325AD6E2424F}</a:tableStyleId>
              </a:tblPr>
              <a:tblGrid>
                <a:gridCol w="4522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6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873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500" dirty="0" err="1">
                          <a:solidFill>
                            <a:srgbClr val="163723"/>
                          </a:solidFill>
                          <a:latin typeface="+mj-ea"/>
                          <a:ea typeface="+mj-ea"/>
                          <a:cs typeface="Arial" panose="020B0604020202020204" pitchFamily="34" charset="0"/>
                          <a:sym typeface="DFKai-SB"/>
                        </a:rPr>
                        <a:t>時間</a:t>
                      </a:r>
                      <a:endParaRPr sz="2500" dirty="0">
                        <a:solidFill>
                          <a:srgbClr val="163723"/>
                        </a:solidFill>
                        <a:latin typeface="+mj-ea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500" dirty="0" err="1">
                          <a:solidFill>
                            <a:srgbClr val="163723"/>
                          </a:solidFill>
                          <a:latin typeface="+mj-ea"/>
                          <a:ea typeface="+mj-ea"/>
                          <a:cs typeface="DFKai-SB"/>
                          <a:sym typeface="DFKai-SB"/>
                        </a:rPr>
                        <a:t>學校</a:t>
                      </a:r>
                      <a:endParaRPr sz="2500" dirty="0">
                        <a:solidFill>
                          <a:srgbClr val="163723"/>
                        </a:solidFill>
                        <a:latin typeface="+mj-ea"/>
                        <a:ea typeface="+mj-e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0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 dirty="0">
                          <a:solidFill>
                            <a:srgbClr val="163723"/>
                          </a:solidFill>
                          <a:latin typeface="+mj-ea"/>
                          <a:ea typeface="+mj-ea"/>
                          <a:cs typeface="Times New Roman"/>
                          <a:sym typeface="Times New Roman"/>
                        </a:rPr>
                        <a:t>2026</a:t>
                      </a:r>
                      <a:r>
                        <a:rPr lang="en-US" sz="2500" dirty="0">
                          <a:solidFill>
                            <a:srgbClr val="163723"/>
                          </a:solidFill>
                          <a:latin typeface="+mj-ea"/>
                          <a:ea typeface="+mj-ea"/>
                          <a:cs typeface="DFKai-SB"/>
                          <a:sym typeface="DFKai-SB"/>
                        </a:rPr>
                        <a:t>年</a:t>
                      </a:r>
                      <a:r>
                        <a:rPr lang="en-US" sz="2500" dirty="0">
                          <a:solidFill>
                            <a:srgbClr val="163723"/>
                          </a:solidFill>
                          <a:latin typeface="+mj-ea"/>
                          <a:ea typeface="+mj-ea"/>
                          <a:cs typeface="Times New Roman"/>
                          <a:sym typeface="Times New Roman"/>
                        </a:rPr>
                        <a:t>3</a:t>
                      </a:r>
                      <a:r>
                        <a:rPr lang="en-US" sz="2500" dirty="0">
                          <a:solidFill>
                            <a:srgbClr val="163723"/>
                          </a:solidFill>
                          <a:latin typeface="+mj-ea"/>
                          <a:ea typeface="+mj-ea"/>
                          <a:cs typeface="DFKai-SB"/>
                          <a:sym typeface="DFKai-SB"/>
                        </a:rPr>
                        <a:t>月</a:t>
                      </a:r>
                      <a:endParaRPr sz="2500" dirty="0">
                        <a:solidFill>
                          <a:srgbClr val="163723"/>
                        </a:solidFill>
                        <a:latin typeface="+mj-ea"/>
                        <a:ea typeface="+mj-e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85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500" dirty="0" err="1">
                          <a:solidFill>
                            <a:srgbClr val="163723"/>
                          </a:solidFill>
                          <a:latin typeface="+mj-ea"/>
                          <a:ea typeface="+mj-ea"/>
                          <a:cs typeface="DFKai-SB"/>
                          <a:sym typeface="DFKai-SB"/>
                        </a:rPr>
                        <a:t>國立中興高級中學</a:t>
                      </a:r>
                      <a:endParaRPr sz="2500" dirty="0">
                        <a:solidFill>
                          <a:srgbClr val="163723"/>
                        </a:solidFill>
                        <a:latin typeface="+mj-ea"/>
                        <a:ea typeface="+mj-e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95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500">
                          <a:solidFill>
                            <a:srgbClr val="163723"/>
                          </a:solidFill>
                          <a:latin typeface="+mj-ea"/>
                          <a:ea typeface="+mj-ea"/>
                          <a:cs typeface="Times New Roman"/>
                          <a:sym typeface="Times New Roman"/>
                        </a:rPr>
                        <a:t>2026</a:t>
                      </a:r>
                      <a:r>
                        <a:rPr lang="en-US" sz="2500">
                          <a:solidFill>
                            <a:srgbClr val="163723"/>
                          </a:solidFill>
                          <a:latin typeface="+mj-ea"/>
                          <a:ea typeface="+mj-ea"/>
                          <a:cs typeface="DFKai-SB"/>
                          <a:sym typeface="DFKai-SB"/>
                        </a:rPr>
                        <a:t>年</a:t>
                      </a:r>
                      <a:r>
                        <a:rPr lang="en-US" sz="2500">
                          <a:solidFill>
                            <a:srgbClr val="163723"/>
                          </a:solidFill>
                          <a:latin typeface="+mj-ea"/>
                          <a:ea typeface="+mj-ea"/>
                          <a:cs typeface="Times New Roman"/>
                          <a:sym typeface="Times New Roman"/>
                        </a:rPr>
                        <a:t>3</a:t>
                      </a:r>
                      <a:r>
                        <a:rPr lang="en-US" sz="2500">
                          <a:solidFill>
                            <a:srgbClr val="163723"/>
                          </a:solidFill>
                          <a:latin typeface="+mj-ea"/>
                          <a:ea typeface="+mj-ea"/>
                          <a:cs typeface="DFKai-SB"/>
                          <a:sym typeface="DFKai-SB"/>
                        </a:rPr>
                        <a:t>月</a:t>
                      </a:r>
                      <a:endParaRPr sz="2500">
                        <a:solidFill>
                          <a:srgbClr val="163723"/>
                        </a:solidFill>
                        <a:latin typeface="+mj-ea"/>
                        <a:ea typeface="+mj-e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500" dirty="0" err="1">
                          <a:solidFill>
                            <a:srgbClr val="163723"/>
                          </a:solidFill>
                          <a:highlight>
                            <a:srgbClr val="EFE8DB"/>
                          </a:highlight>
                          <a:latin typeface="+mj-ea"/>
                          <a:ea typeface="+mj-ea"/>
                          <a:cs typeface="DFKai-SB"/>
                          <a:sym typeface="DFKai-SB"/>
                        </a:rPr>
                        <a:t>私立正德高級中學</a:t>
                      </a:r>
                      <a:endParaRPr sz="2500" dirty="0">
                        <a:solidFill>
                          <a:srgbClr val="163723"/>
                        </a:solidFill>
                        <a:highlight>
                          <a:srgbClr val="EFE8DB"/>
                        </a:highlight>
                        <a:latin typeface="+mj-ea"/>
                        <a:ea typeface="+mj-e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95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500">
                          <a:solidFill>
                            <a:srgbClr val="163723"/>
                          </a:solidFill>
                          <a:latin typeface="+mj-ea"/>
                          <a:ea typeface="+mj-ea"/>
                          <a:cs typeface="Times New Roman"/>
                          <a:sym typeface="Times New Roman"/>
                        </a:rPr>
                        <a:t>2026</a:t>
                      </a:r>
                      <a:r>
                        <a:rPr lang="en-US" sz="2500">
                          <a:solidFill>
                            <a:srgbClr val="163723"/>
                          </a:solidFill>
                          <a:latin typeface="+mj-ea"/>
                          <a:ea typeface="+mj-ea"/>
                          <a:cs typeface="DFKai-SB"/>
                          <a:sym typeface="DFKai-SB"/>
                        </a:rPr>
                        <a:t>年</a:t>
                      </a:r>
                      <a:r>
                        <a:rPr lang="en-US" sz="2500">
                          <a:solidFill>
                            <a:srgbClr val="163723"/>
                          </a:solidFill>
                          <a:latin typeface="+mj-ea"/>
                          <a:ea typeface="+mj-ea"/>
                          <a:cs typeface="Times New Roman"/>
                          <a:sym typeface="Times New Roman"/>
                        </a:rPr>
                        <a:t>3</a:t>
                      </a:r>
                      <a:r>
                        <a:rPr lang="en-US" sz="2500">
                          <a:solidFill>
                            <a:srgbClr val="163723"/>
                          </a:solidFill>
                          <a:latin typeface="+mj-ea"/>
                          <a:ea typeface="+mj-ea"/>
                          <a:cs typeface="DFKai-SB"/>
                          <a:sym typeface="DFKai-SB"/>
                        </a:rPr>
                        <a:t>月</a:t>
                      </a:r>
                      <a:endParaRPr sz="2500">
                        <a:solidFill>
                          <a:srgbClr val="163723"/>
                        </a:solidFill>
                        <a:latin typeface="+mj-ea"/>
                        <a:ea typeface="+mj-e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285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500" dirty="0" err="1">
                          <a:solidFill>
                            <a:srgbClr val="163723"/>
                          </a:solidFill>
                          <a:latin typeface="+mj-ea"/>
                          <a:ea typeface="+mj-ea"/>
                          <a:cs typeface="DFKai-SB"/>
                          <a:sym typeface="DFKai-SB"/>
                        </a:rPr>
                        <a:t>南投縣立旭光高級中學</a:t>
                      </a:r>
                      <a:endParaRPr sz="2500" dirty="0">
                        <a:solidFill>
                          <a:srgbClr val="163723"/>
                        </a:solidFill>
                        <a:latin typeface="+mj-ea"/>
                        <a:ea typeface="+mj-e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5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500">
                          <a:solidFill>
                            <a:srgbClr val="163723"/>
                          </a:solidFill>
                          <a:latin typeface="+mj-ea"/>
                          <a:ea typeface="+mj-ea"/>
                          <a:cs typeface="Times New Roman"/>
                          <a:sym typeface="Times New Roman"/>
                        </a:rPr>
                        <a:t>2026</a:t>
                      </a:r>
                      <a:r>
                        <a:rPr lang="en-US" sz="2500">
                          <a:solidFill>
                            <a:srgbClr val="163723"/>
                          </a:solidFill>
                          <a:latin typeface="+mj-ea"/>
                          <a:ea typeface="+mj-ea"/>
                          <a:cs typeface="DFKai-SB"/>
                          <a:sym typeface="DFKai-SB"/>
                        </a:rPr>
                        <a:t>年</a:t>
                      </a:r>
                      <a:r>
                        <a:rPr lang="en-US" sz="2500">
                          <a:solidFill>
                            <a:srgbClr val="163723"/>
                          </a:solidFill>
                          <a:latin typeface="+mj-ea"/>
                          <a:ea typeface="+mj-ea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lang="en-US" sz="2500">
                          <a:solidFill>
                            <a:srgbClr val="163723"/>
                          </a:solidFill>
                          <a:latin typeface="+mj-ea"/>
                          <a:ea typeface="+mj-ea"/>
                          <a:cs typeface="DFKai-SB"/>
                          <a:sym typeface="DFKai-SB"/>
                        </a:rPr>
                        <a:t>月</a:t>
                      </a:r>
                      <a:endParaRPr sz="2500">
                        <a:solidFill>
                          <a:srgbClr val="163723"/>
                        </a:solidFill>
                        <a:latin typeface="+mj-ea"/>
                        <a:ea typeface="+mj-e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 dirty="0" err="1">
                          <a:solidFill>
                            <a:srgbClr val="163723"/>
                          </a:solidFill>
                          <a:highlight>
                            <a:srgbClr val="EFE8DB"/>
                          </a:highlight>
                          <a:latin typeface="+mj-ea"/>
                          <a:ea typeface="+mj-ea"/>
                          <a:cs typeface="DFKai-SB"/>
                          <a:sym typeface="DFKai-SB"/>
                        </a:rPr>
                        <a:t>桃園市育達高級</a:t>
                      </a:r>
                      <a:endParaRPr sz="2500" dirty="0">
                        <a:solidFill>
                          <a:srgbClr val="163723"/>
                        </a:solidFill>
                        <a:highlight>
                          <a:srgbClr val="EFE8DB"/>
                        </a:highlight>
                        <a:latin typeface="+mj-ea"/>
                        <a:ea typeface="+mj-ea"/>
                        <a:cs typeface="DFKai-SB"/>
                        <a:sym typeface="DFKai-SB"/>
                      </a:endParaRPr>
                    </a:p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500" dirty="0" err="1">
                          <a:solidFill>
                            <a:srgbClr val="163723"/>
                          </a:solidFill>
                          <a:highlight>
                            <a:srgbClr val="EFE8DB"/>
                          </a:highlight>
                          <a:latin typeface="+mj-ea"/>
                          <a:ea typeface="+mj-ea"/>
                          <a:cs typeface="DFKai-SB"/>
                          <a:sym typeface="DFKai-SB"/>
                        </a:rPr>
                        <a:t>中等學校</a:t>
                      </a:r>
                      <a:endParaRPr sz="3600" dirty="0">
                        <a:solidFill>
                          <a:srgbClr val="163723"/>
                        </a:solidFill>
                        <a:highlight>
                          <a:srgbClr val="EFE8DB"/>
                        </a:highlight>
                        <a:latin typeface="+mj-ea"/>
                        <a:ea typeface="+mj-e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95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500">
                          <a:solidFill>
                            <a:srgbClr val="163723"/>
                          </a:solidFill>
                          <a:latin typeface="+mj-ea"/>
                          <a:ea typeface="+mj-ea"/>
                          <a:cs typeface="Times New Roman"/>
                          <a:sym typeface="Times New Roman"/>
                        </a:rPr>
                        <a:t>2026</a:t>
                      </a:r>
                      <a:r>
                        <a:rPr lang="en-US" sz="2500">
                          <a:solidFill>
                            <a:srgbClr val="163723"/>
                          </a:solidFill>
                          <a:latin typeface="+mj-ea"/>
                          <a:ea typeface="+mj-ea"/>
                          <a:cs typeface="DFKai-SB"/>
                          <a:sym typeface="DFKai-SB"/>
                        </a:rPr>
                        <a:t>年</a:t>
                      </a:r>
                      <a:r>
                        <a:rPr lang="en-US" sz="2500">
                          <a:solidFill>
                            <a:srgbClr val="163723"/>
                          </a:solidFill>
                          <a:latin typeface="+mj-ea"/>
                          <a:ea typeface="+mj-ea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lang="en-US" sz="2500">
                          <a:solidFill>
                            <a:srgbClr val="163723"/>
                          </a:solidFill>
                          <a:latin typeface="+mj-ea"/>
                          <a:ea typeface="+mj-ea"/>
                          <a:cs typeface="DFKai-SB"/>
                          <a:sym typeface="DFKai-SB"/>
                        </a:rPr>
                        <a:t>月</a:t>
                      </a:r>
                      <a:endParaRPr sz="2500">
                        <a:solidFill>
                          <a:srgbClr val="163723"/>
                        </a:solidFill>
                        <a:latin typeface="+mj-ea"/>
                        <a:ea typeface="+mj-e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 dirty="0" err="1">
                          <a:solidFill>
                            <a:srgbClr val="163723"/>
                          </a:solidFill>
                          <a:highlight>
                            <a:srgbClr val="EFE8DB"/>
                          </a:highlight>
                          <a:latin typeface="+mj-ea"/>
                          <a:ea typeface="+mj-ea"/>
                          <a:cs typeface="DFKai-SB"/>
                          <a:sym typeface="DFKai-SB"/>
                        </a:rPr>
                        <a:t>雲林縣私立福智</a:t>
                      </a:r>
                      <a:endParaRPr sz="2500" dirty="0">
                        <a:solidFill>
                          <a:srgbClr val="163723"/>
                        </a:solidFill>
                        <a:highlight>
                          <a:srgbClr val="EFE8DB"/>
                        </a:highlight>
                        <a:latin typeface="+mj-ea"/>
                        <a:ea typeface="+mj-ea"/>
                        <a:cs typeface="DFKai-SB"/>
                        <a:sym typeface="DFKai-SB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500" dirty="0" err="1">
                          <a:solidFill>
                            <a:srgbClr val="163723"/>
                          </a:solidFill>
                          <a:highlight>
                            <a:srgbClr val="EFE8DB"/>
                          </a:highlight>
                          <a:latin typeface="+mj-ea"/>
                          <a:ea typeface="+mj-ea"/>
                          <a:cs typeface="DFKai-SB"/>
                          <a:sym typeface="DFKai-SB"/>
                        </a:rPr>
                        <a:t>高級中學</a:t>
                      </a:r>
                      <a:endParaRPr sz="2500" dirty="0">
                        <a:solidFill>
                          <a:srgbClr val="163723"/>
                        </a:solidFill>
                        <a:highlight>
                          <a:srgbClr val="EFE8DB"/>
                        </a:highlight>
                        <a:latin typeface="+mj-ea"/>
                        <a:ea typeface="+mj-e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B"/>
        </a:solidFill>
        <a:effectLst/>
      </p:bgPr>
    </p:bg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5" name="Google Shape;435;g380188b07dd_0_3"/>
          <p:cNvGrpSpPr/>
          <p:nvPr/>
        </p:nvGrpSpPr>
        <p:grpSpPr>
          <a:xfrm>
            <a:off x="-1" y="7501124"/>
            <a:ext cx="18288387" cy="2785897"/>
            <a:chOff x="0" y="-38100"/>
            <a:chExt cx="5599800" cy="912900"/>
          </a:xfrm>
        </p:grpSpPr>
        <p:sp>
          <p:nvSpPr>
            <p:cNvPr id="436" name="Google Shape;436;g380188b07dd_0_3"/>
            <p:cNvSpPr/>
            <p:nvPr/>
          </p:nvSpPr>
          <p:spPr>
            <a:xfrm>
              <a:off x="0" y="0"/>
              <a:ext cx="5599742" cy="874779"/>
            </a:xfrm>
            <a:custGeom>
              <a:avLst/>
              <a:gdLst/>
              <a:ahLst/>
              <a:cxnLst/>
              <a:rect l="l" t="t" r="r" b="b"/>
              <a:pathLst>
                <a:path w="5599742" h="874779" extrusionOk="0">
                  <a:moveTo>
                    <a:pt x="0" y="0"/>
                  </a:moveTo>
                  <a:lnTo>
                    <a:pt x="5599742" y="0"/>
                  </a:lnTo>
                  <a:lnTo>
                    <a:pt x="5599742" y="874779"/>
                  </a:lnTo>
                  <a:lnTo>
                    <a:pt x="0" y="874779"/>
                  </a:lnTo>
                  <a:close/>
                </a:path>
              </a:pathLst>
            </a:custGeom>
            <a:solidFill>
              <a:srgbClr val="27603D"/>
            </a:solidFill>
            <a:ln w="28575" cap="sq" cmpd="sng">
              <a:solidFill>
                <a:srgbClr val="27603D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37" name="Google Shape;437;g380188b07dd_0_3"/>
            <p:cNvSpPr txBox="1"/>
            <p:nvPr/>
          </p:nvSpPr>
          <p:spPr>
            <a:xfrm>
              <a:off x="0" y="-38100"/>
              <a:ext cx="5599800" cy="912900"/>
            </a:xfrm>
            <a:prstGeom prst="rect">
              <a:avLst/>
            </a:prstGeom>
            <a:noFill/>
            <a:ln w="9525" cap="flat" cmpd="sng">
              <a:solidFill>
                <a:srgbClr val="2760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8" name="Google Shape;438;g380188b07dd_0_3"/>
          <p:cNvGrpSpPr/>
          <p:nvPr/>
        </p:nvGrpSpPr>
        <p:grpSpPr>
          <a:xfrm>
            <a:off x="263086" y="723378"/>
            <a:ext cx="17692343" cy="9439800"/>
            <a:chOff x="0" y="-38100"/>
            <a:chExt cx="4659681" cy="2486186"/>
          </a:xfrm>
        </p:grpSpPr>
        <p:sp>
          <p:nvSpPr>
            <p:cNvPr id="439" name="Google Shape;439;g380188b07dd_0_3"/>
            <p:cNvSpPr/>
            <p:nvPr/>
          </p:nvSpPr>
          <p:spPr>
            <a:xfrm>
              <a:off x="0" y="0"/>
              <a:ext cx="4659681" cy="2448086"/>
            </a:xfrm>
            <a:custGeom>
              <a:avLst/>
              <a:gdLst/>
              <a:ahLst/>
              <a:cxnLst/>
              <a:rect l="l" t="t" r="r" b="b"/>
              <a:pathLst>
                <a:path w="4659681" h="2448086" extrusionOk="0">
                  <a:moveTo>
                    <a:pt x="26255" y="0"/>
                  </a:moveTo>
                  <a:lnTo>
                    <a:pt x="4633426" y="0"/>
                  </a:lnTo>
                  <a:cubicBezTo>
                    <a:pt x="4640389" y="0"/>
                    <a:pt x="4647067" y="2766"/>
                    <a:pt x="4651991" y="7690"/>
                  </a:cubicBezTo>
                  <a:cubicBezTo>
                    <a:pt x="4656915" y="12614"/>
                    <a:pt x="4659681" y="19292"/>
                    <a:pt x="4659681" y="26255"/>
                  </a:cubicBezTo>
                  <a:lnTo>
                    <a:pt x="4659681" y="2421830"/>
                  </a:lnTo>
                  <a:cubicBezTo>
                    <a:pt x="4659681" y="2436331"/>
                    <a:pt x="4647926" y="2448086"/>
                    <a:pt x="4633426" y="2448086"/>
                  </a:cubicBezTo>
                  <a:lnTo>
                    <a:pt x="26255" y="2448086"/>
                  </a:lnTo>
                  <a:cubicBezTo>
                    <a:pt x="19292" y="2448086"/>
                    <a:pt x="12614" y="2445320"/>
                    <a:pt x="7690" y="2440396"/>
                  </a:cubicBezTo>
                  <a:cubicBezTo>
                    <a:pt x="2766" y="2435472"/>
                    <a:pt x="0" y="2428794"/>
                    <a:pt x="0" y="2421830"/>
                  </a:cubicBezTo>
                  <a:lnTo>
                    <a:pt x="0" y="26255"/>
                  </a:lnTo>
                  <a:cubicBezTo>
                    <a:pt x="0" y="11755"/>
                    <a:pt x="11755" y="0"/>
                    <a:pt x="26255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g380188b07dd_0_3"/>
            <p:cNvSpPr txBox="1"/>
            <p:nvPr/>
          </p:nvSpPr>
          <p:spPr>
            <a:xfrm>
              <a:off x="0" y="-38100"/>
              <a:ext cx="4659600" cy="248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1" name="Google Shape;441;g380188b07dd_0_3"/>
          <p:cNvGrpSpPr/>
          <p:nvPr/>
        </p:nvGrpSpPr>
        <p:grpSpPr>
          <a:xfrm>
            <a:off x="3493019" y="-144662"/>
            <a:ext cx="11525110" cy="2159722"/>
            <a:chOff x="0" y="-38100"/>
            <a:chExt cx="3035400" cy="568812"/>
          </a:xfrm>
        </p:grpSpPr>
        <p:sp>
          <p:nvSpPr>
            <p:cNvPr id="442" name="Google Shape;442;g380188b07dd_0_3"/>
            <p:cNvSpPr/>
            <p:nvPr/>
          </p:nvSpPr>
          <p:spPr>
            <a:xfrm>
              <a:off x="0" y="0"/>
              <a:ext cx="3035309" cy="530712"/>
            </a:xfrm>
            <a:custGeom>
              <a:avLst/>
              <a:gdLst/>
              <a:ahLst/>
              <a:cxnLst/>
              <a:rect l="l" t="t" r="r" b="b"/>
              <a:pathLst>
                <a:path w="3035309" h="530712" extrusionOk="0">
                  <a:moveTo>
                    <a:pt x="40306" y="0"/>
                  </a:moveTo>
                  <a:lnTo>
                    <a:pt x="2995002" y="0"/>
                  </a:lnTo>
                  <a:cubicBezTo>
                    <a:pt x="3017263" y="0"/>
                    <a:pt x="3035309" y="18046"/>
                    <a:pt x="3035309" y="40306"/>
                  </a:cubicBezTo>
                  <a:lnTo>
                    <a:pt x="3035309" y="490406"/>
                  </a:lnTo>
                  <a:cubicBezTo>
                    <a:pt x="3035309" y="512667"/>
                    <a:pt x="3017263" y="530712"/>
                    <a:pt x="2995002" y="530712"/>
                  </a:cubicBezTo>
                  <a:lnTo>
                    <a:pt x="40306" y="530712"/>
                  </a:lnTo>
                  <a:cubicBezTo>
                    <a:pt x="18046" y="530712"/>
                    <a:pt x="0" y="512667"/>
                    <a:pt x="0" y="490406"/>
                  </a:cubicBezTo>
                  <a:lnTo>
                    <a:pt x="0" y="40306"/>
                  </a:lnTo>
                  <a:cubicBezTo>
                    <a:pt x="0" y="18046"/>
                    <a:pt x="18046" y="0"/>
                    <a:pt x="40306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g380188b07dd_0_3"/>
            <p:cNvSpPr txBox="1"/>
            <p:nvPr/>
          </p:nvSpPr>
          <p:spPr>
            <a:xfrm>
              <a:off x="0" y="-38100"/>
              <a:ext cx="3035400" cy="5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4" name="Google Shape;444;g380188b07dd_0_3"/>
          <p:cNvSpPr txBox="1"/>
          <p:nvPr/>
        </p:nvSpPr>
        <p:spPr>
          <a:xfrm>
            <a:off x="4515427" y="315199"/>
            <a:ext cx="9480300" cy="15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0" b="1">
                <a:solidFill>
                  <a:srgbClr val="27603D"/>
                </a:solidFill>
              </a:rPr>
              <a:t>預期參加比賽</a:t>
            </a:r>
            <a:endParaRPr>
              <a:solidFill>
                <a:srgbClr val="27603D"/>
              </a:solidFill>
            </a:endParaRPr>
          </a:p>
        </p:txBody>
      </p:sp>
      <p:sp>
        <p:nvSpPr>
          <p:cNvPr id="445" name="Google Shape;445;g380188b07dd_0_3"/>
          <p:cNvSpPr txBox="1"/>
          <p:nvPr/>
        </p:nvSpPr>
        <p:spPr>
          <a:xfrm>
            <a:off x="1028700" y="2785740"/>
            <a:ext cx="6026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g380188b07dd_0_3"/>
          <p:cNvSpPr txBox="1"/>
          <p:nvPr/>
        </p:nvSpPr>
        <p:spPr>
          <a:xfrm>
            <a:off x="15298405" y="5584086"/>
            <a:ext cx="19302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g380188b07dd_0_3"/>
          <p:cNvSpPr txBox="1"/>
          <p:nvPr/>
        </p:nvSpPr>
        <p:spPr>
          <a:xfrm>
            <a:off x="14092004" y="9443831"/>
            <a:ext cx="3136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g380188b07dd_0_3"/>
          <p:cNvSpPr txBox="1"/>
          <p:nvPr/>
        </p:nvSpPr>
        <p:spPr>
          <a:xfrm>
            <a:off x="4996861" y="5599944"/>
            <a:ext cx="3293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g380188b07dd_0_3"/>
          <p:cNvSpPr txBox="1"/>
          <p:nvPr/>
        </p:nvSpPr>
        <p:spPr>
          <a:xfrm>
            <a:off x="924059" y="3564761"/>
            <a:ext cx="3968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g380188b07dd_0_3"/>
          <p:cNvSpPr txBox="1"/>
          <p:nvPr/>
        </p:nvSpPr>
        <p:spPr>
          <a:xfrm>
            <a:off x="4996861" y="9443831"/>
            <a:ext cx="1689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g380188b07dd_0_3"/>
          <p:cNvSpPr txBox="1"/>
          <p:nvPr/>
        </p:nvSpPr>
        <p:spPr>
          <a:xfrm>
            <a:off x="3277250" y="2858963"/>
            <a:ext cx="11664000" cy="5601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360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dirty="0" err="1">
                <a:solidFill>
                  <a:srgbClr val="163723"/>
                </a:solidFill>
              </a:rPr>
              <a:t>影片完成後將積極投報比賽，增加影片曝光度，並且累</a:t>
            </a:r>
            <a:r>
              <a:rPr lang="zh-TW" altLang="en-US" sz="3600" dirty="0">
                <a:solidFill>
                  <a:srgbClr val="163723"/>
                </a:solidFill>
              </a:rPr>
              <a:t>    </a:t>
            </a:r>
            <a:endParaRPr lang="en-US" altLang="zh-TW" sz="3600" dirty="0">
              <a:solidFill>
                <a:srgbClr val="163723"/>
              </a:solidFill>
            </a:endParaRPr>
          </a:p>
          <a:p>
            <a:pPr marL="0" lvl="0" indent="360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dirty="0" err="1">
                <a:solidFill>
                  <a:srgbClr val="163723"/>
                </a:solidFill>
              </a:rPr>
              <a:t>積經驗，希望從中獲得肯定</a:t>
            </a:r>
            <a:r>
              <a:rPr lang="en-US" sz="3600" dirty="0">
                <a:solidFill>
                  <a:srgbClr val="163723"/>
                </a:solidFill>
              </a:rPr>
              <a:t>。 </a:t>
            </a:r>
            <a:endParaRPr sz="3600" dirty="0">
              <a:solidFill>
                <a:srgbClr val="163723"/>
              </a:solidFill>
            </a:endParaRPr>
          </a:p>
          <a:p>
            <a:pPr marL="571500" lvl="0" indent="-57150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163723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163723"/>
                </a:solidFill>
              </a:rPr>
              <a:t>青春有影大學盃</a:t>
            </a:r>
            <a:r>
              <a:rPr lang="en-US" sz="3600" dirty="0">
                <a:solidFill>
                  <a:srgbClr val="163723"/>
                </a:solidFill>
              </a:rPr>
              <a:t> : 2024年12月31日至2025年12月31日</a:t>
            </a:r>
            <a:endParaRPr sz="3600" dirty="0">
              <a:solidFill>
                <a:srgbClr val="163723"/>
              </a:solidFill>
            </a:endParaRPr>
          </a:p>
          <a:p>
            <a:pPr marL="571500" lvl="0" indent="-571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3723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163723"/>
                </a:solidFill>
              </a:rPr>
              <a:t>金穗獎</a:t>
            </a:r>
            <a:r>
              <a:rPr lang="en-US" sz="3600" dirty="0">
                <a:solidFill>
                  <a:srgbClr val="163723"/>
                </a:solidFill>
              </a:rPr>
              <a:t> : </a:t>
            </a:r>
            <a:r>
              <a:rPr lang="en-US" sz="3600" dirty="0" err="1">
                <a:solidFill>
                  <a:srgbClr val="163723"/>
                </a:solidFill>
              </a:rPr>
              <a:t>投稿時間待定</a:t>
            </a:r>
            <a:endParaRPr sz="3600" dirty="0">
              <a:solidFill>
                <a:srgbClr val="163723"/>
              </a:solidFill>
            </a:endParaRPr>
          </a:p>
          <a:p>
            <a:pPr marL="571500" lvl="0" indent="-571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3723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163723"/>
                </a:solidFill>
              </a:rPr>
              <a:t>藝美獎</a:t>
            </a:r>
            <a:r>
              <a:rPr lang="en-US" sz="3600" dirty="0">
                <a:solidFill>
                  <a:srgbClr val="163723"/>
                </a:solidFill>
              </a:rPr>
              <a:t> : </a:t>
            </a:r>
            <a:r>
              <a:rPr lang="en-US" sz="3600" dirty="0" err="1">
                <a:solidFill>
                  <a:srgbClr val="163723"/>
                </a:solidFill>
              </a:rPr>
              <a:t>投稿時間待定</a:t>
            </a:r>
            <a:endParaRPr sz="3600" dirty="0">
              <a:solidFill>
                <a:srgbClr val="163723"/>
              </a:solidFill>
            </a:endParaRPr>
          </a:p>
          <a:p>
            <a:pPr marL="571500" lvl="0" indent="-571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3723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163723"/>
                </a:solidFill>
              </a:rPr>
              <a:t>大傳奧斯卡獎</a:t>
            </a:r>
            <a:r>
              <a:rPr lang="en-US" sz="3600" dirty="0">
                <a:solidFill>
                  <a:srgbClr val="163723"/>
                </a:solidFill>
              </a:rPr>
              <a:t> : </a:t>
            </a:r>
            <a:r>
              <a:rPr lang="en-US" sz="3600" dirty="0" err="1">
                <a:solidFill>
                  <a:srgbClr val="163723"/>
                </a:solidFill>
              </a:rPr>
              <a:t>投稿時間待定</a:t>
            </a:r>
            <a:endParaRPr sz="3600" dirty="0">
              <a:solidFill>
                <a:srgbClr val="163723"/>
              </a:solidFill>
            </a:endParaRPr>
          </a:p>
          <a:p>
            <a:pPr marL="571500" lvl="0" indent="-571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3723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163723"/>
                </a:solidFill>
              </a:rPr>
              <a:t>金傳獎</a:t>
            </a:r>
            <a:r>
              <a:rPr lang="en-US" sz="3600" dirty="0">
                <a:solidFill>
                  <a:srgbClr val="163723"/>
                </a:solidFill>
              </a:rPr>
              <a:t> : </a:t>
            </a:r>
            <a:r>
              <a:rPr lang="en-US" sz="3600" dirty="0" err="1">
                <a:solidFill>
                  <a:srgbClr val="163723"/>
                </a:solidFill>
              </a:rPr>
              <a:t>投稿時間待定</a:t>
            </a:r>
            <a:endParaRPr sz="3600" dirty="0">
              <a:solidFill>
                <a:srgbClr val="163723"/>
              </a:solidFill>
            </a:endParaRPr>
          </a:p>
        </p:txBody>
      </p:sp>
      <p:pic>
        <p:nvPicPr>
          <p:cNvPr id="452" name="Google Shape;452;g380188b07dd_0_3"/>
          <p:cNvPicPr preferRelativeResize="0"/>
          <p:nvPr/>
        </p:nvPicPr>
        <p:blipFill rotWithShape="1">
          <a:blip r:embed="rId3">
            <a:alphaModFix/>
          </a:blip>
          <a:srcRect l="3956" t="3768" r="6742" b="3182"/>
          <a:stretch/>
        </p:blipFill>
        <p:spPr>
          <a:xfrm>
            <a:off x="12206000" y="5175625"/>
            <a:ext cx="5022499" cy="472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g380188b07dd_0_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550" y="1187925"/>
            <a:ext cx="2509608" cy="237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B"/>
        </a:solidFill>
        <a:effectLst/>
      </p:bgPr>
    </p:bg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2" name="Google Shape;392;g380188b07dd_0_42"/>
          <p:cNvGrpSpPr/>
          <p:nvPr/>
        </p:nvGrpSpPr>
        <p:grpSpPr>
          <a:xfrm>
            <a:off x="-1" y="7501124"/>
            <a:ext cx="18288387" cy="2785897"/>
            <a:chOff x="0" y="-38100"/>
            <a:chExt cx="5599800" cy="912900"/>
          </a:xfrm>
        </p:grpSpPr>
        <p:sp>
          <p:nvSpPr>
            <p:cNvPr id="393" name="Google Shape;393;g380188b07dd_0_42"/>
            <p:cNvSpPr/>
            <p:nvPr/>
          </p:nvSpPr>
          <p:spPr>
            <a:xfrm>
              <a:off x="0" y="0"/>
              <a:ext cx="5599742" cy="874779"/>
            </a:xfrm>
            <a:custGeom>
              <a:avLst/>
              <a:gdLst/>
              <a:ahLst/>
              <a:cxnLst/>
              <a:rect l="l" t="t" r="r" b="b"/>
              <a:pathLst>
                <a:path w="5599742" h="874779" extrusionOk="0">
                  <a:moveTo>
                    <a:pt x="0" y="0"/>
                  </a:moveTo>
                  <a:lnTo>
                    <a:pt x="5599742" y="0"/>
                  </a:lnTo>
                  <a:lnTo>
                    <a:pt x="5599742" y="874779"/>
                  </a:lnTo>
                  <a:lnTo>
                    <a:pt x="0" y="874779"/>
                  </a:lnTo>
                  <a:close/>
                </a:path>
              </a:pathLst>
            </a:custGeom>
            <a:solidFill>
              <a:srgbClr val="27603D"/>
            </a:solidFill>
            <a:ln w="28575" cap="sq" cmpd="sng">
              <a:solidFill>
                <a:srgbClr val="16372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94" name="Google Shape;394;g380188b07dd_0_42"/>
            <p:cNvSpPr txBox="1"/>
            <p:nvPr/>
          </p:nvSpPr>
          <p:spPr>
            <a:xfrm>
              <a:off x="0" y="-38100"/>
              <a:ext cx="5599800" cy="912900"/>
            </a:xfrm>
            <a:prstGeom prst="rect">
              <a:avLst/>
            </a:prstGeom>
            <a:solidFill>
              <a:srgbClr val="27603D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5" name="Google Shape;395;g380188b07dd_0_42"/>
          <p:cNvGrpSpPr/>
          <p:nvPr/>
        </p:nvGrpSpPr>
        <p:grpSpPr>
          <a:xfrm>
            <a:off x="263086" y="723378"/>
            <a:ext cx="17692343" cy="9439800"/>
            <a:chOff x="0" y="-38100"/>
            <a:chExt cx="4659681" cy="2486186"/>
          </a:xfrm>
        </p:grpSpPr>
        <p:sp>
          <p:nvSpPr>
            <p:cNvPr id="396" name="Google Shape;396;g380188b07dd_0_42"/>
            <p:cNvSpPr/>
            <p:nvPr/>
          </p:nvSpPr>
          <p:spPr>
            <a:xfrm>
              <a:off x="0" y="0"/>
              <a:ext cx="4659681" cy="2448086"/>
            </a:xfrm>
            <a:custGeom>
              <a:avLst/>
              <a:gdLst/>
              <a:ahLst/>
              <a:cxnLst/>
              <a:rect l="l" t="t" r="r" b="b"/>
              <a:pathLst>
                <a:path w="4659681" h="2448086" extrusionOk="0">
                  <a:moveTo>
                    <a:pt x="26255" y="0"/>
                  </a:moveTo>
                  <a:lnTo>
                    <a:pt x="4633426" y="0"/>
                  </a:lnTo>
                  <a:cubicBezTo>
                    <a:pt x="4640389" y="0"/>
                    <a:pt x="4647067" y="2766"/>
                    <a:pt x="4651991" y="7690"/>
                  </a:cubicBezTo>
                  <a:cubicBezTo>
                    <a:pt x="4656915" y="12614"/>
                    <a:pt x="4659681" y="19292"/>
                    <a:pt x="4659681" y="26255"/>
                  </a:cubicBezTo>
                  <a:lnTo>
                    <a:pt x="4659681" y="2421830"/>
                  </a:lnTo>
                  <a:cubicBezTo>
                    <a:pt x="4659681" y="2436331"/>
                    <a:pt x="4647926" y="2448086"/>
                    <a:pt x="4633426" y="2448086"/>
                  </a:cubicBezTo>
                  <a:lnTo>
                    <a:pt x="26255" y="2448086"/>
                  </a:lnTo>
                  <a:cubicBezTo>
                    <a:pt x="19292" y="2448086"/>
                    <a:pt x="12614" y="2445320"/>
                    <a:pt x="7690" y="2440396"/>
                  </a:cubicBezTo>
                  <a:cubicBezTo>
                    <a:pt x="2766" y="2435472"/>
                    <a:pt x="0" y="2428794"/>
                    <a:pt x="0" y="2421830"/>
                  </a:cubicBezTo>
                  <a:lnTo>
                    <a:pt x="0" y="26255"/>
                  </a:lnTo>
                  <a:cubicBezTo>
                    <a:pt x="0" y="11755"/>
                    <a:pt x="11755" y="0"/>
                    <a:pt x="26255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g380188b07dd_0_42"/>
            <p:cNvSpPr txBox="1"/>
            <p:nvPr/>
          </p:nvSpPr>
          <p:spPr>
            <a:xfrm>
              <a:off x="0" y="-38100"/>
              <a:ext cx="4659600" cy="248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8" name="Google Shape;398;g380188b07dd_0_42"/>
          <p:cNvGrpSpPr/>
          <p:nvPr/>
        </p:nvGrpSpPr>
        <p:grpSpPr>
          <a:xfrm>
            <a:off x="3493019" y="-144662"/>
            <a:ext cx="11525110" cy="2159722"/>
            <a:chOff x="0" y="-38100"/>
            <a:chExt cx="3035400" cy="568812"/>
          </a:xfrm>
        </p:grpSpPr>
        <p:sp>
          <p:nvSpPr>
            <p:cNvPr id="399" name="Google Shape;399;g380188b07dd_0_42"/>
            <p:cNvSpPr/>
            <p:nvPr/>
          </p:nvSpPr>
          <p:spPr>
            <a:xfrm>
              <a:off x="0" y="0"/>
              <a:ext cx="3035309" cy="530712"/>
            </a:xfrm>
            <a:custGeom>
              <a:avLst/>
              <a:gdLst/>
              <a:ahLst/>
              <a:cxnLst/>
              <a:rect l="l" t="t" r="r" b="b"/>
              <a:pathLst>
                <a:path w="3035309" h="530712" extrusionOk="0">
                  <a:moveTo>
                    <a:pt x="40306" y="0"/>
                  </a:moveTo>
                  <a:lnTo>
                    <a:pt x="2995002" y="0"/>
                  </a:lnTo>
                  <a:cubicBezTo>
                    <a:pt x="3017263" y="0"/>
                    <a:pt x="3035309" y="18046"/>
                    <a:pt x="3035309" y="40306"/>
                  </a:cubicBezTo>
                  <a:lnTo>
                    <a:pt x="3035309" y="490406"/>
                  </a:lnTo>
                  <a:cubicBezTo>
                    <a:pt x="3035309" y="512667"/>
                    <a:pt x="3017263" y="530712"/>
                    <a:pt x="2995002" y="530712"/>
                  </a:cubicBezTo>
                  <a:lnTo>
                    <a:pt x="40306" y="530712"/>
                  </a:lnTo>
                  <a:cubicBezTo>
                    <a:pt x="18046" y="530712"/>
                    <a:pt x="0" y="512667"/>
                    <a:pt x="0" y="490406"/>
                  </a:cubicBezTo>
                  <a:lnTo>
                    <a:pt x="0" y="40306"/>
                  </a:lnTo>
                  <a:cubicBezTo>
                    <a:pt x="0" y="18046"/>
                    <a:pt x="18046" y="0"/>
                    <a:pt x="40306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g380188b07dd_0_42"/>
            <p:cNvSpPr txBox="1"/>
            <p:nvPr/>
          </p:nvSpPr>
          <p:spPr>
            <a:xfrm>
              <a:off x="0" y="-38100"/>
              <a:ext cx="3035400" cy="5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1" name="Google Shape;401;g380188b07dd_0_42"/>
          <p:cNvSpPr txBox="1"/>
          <p:nvPr/>
        </p:nvSpPr>
        <p:spPr>
          <a:xfrm>
            <a:off x="4515251" y="338110"/>
            <a:ext cx="9480300" cy="15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0" b="1" dirty="0" err="1">
                <a:solidFill>
                  <a:srgbClr val="27603D"/>
                </a:solidFill>
              </a:rPr>
              <a:t>預期效益</a:t>
            </a:r>
            <a:endParaRPr dirty="0">
              <a:solidFill>
                <a:srgbClr val="27603D"/>
              </a:solidFill>
            </a:endParaRPr>
          </a:p>
        </p:txBody>
      </p:sp>
      <p:sp>
        <p:nvSpPr>
          <p:cNvPr id="402" name="Google Shape;402;g380188b07dd_0_42"/>
          <p:cNvSpPr txBox="1"/>
          <p:nvPr/>
        </p:nvSpPr>
        <p:spPr>
          <a:xfrm>
            <a:off x="1028700" y="2785740"/>
            <a:ext cx="6026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g380188b07dd_0_42"/>
          <p:cNvSpPr txBox="1"/>
          <p:nvPr/>
        </p:nvSpPr>
        <p:spPr>
          <a:xfrm>
            <a:off x="14092004" y="9443831"/>
            <a:ext cx="3136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80188b07dd_0_42"/>
          <p:cNvSpPr txBox="1"/>
          <p:nvPr/>
        </p:nvSpPr>
        <p:spPr>
          <a:xfrm>
            <a:off x="4996861" y="5599944"/>
            <a:ext cx="3293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g380188b07dd_0_42"/>
          <p:cNvSpPr txBox="1"/>
          <p:nvPr/>
        </p:nvSpPr>
        <p:spPr>
          <a:xfrm>
            <a:off x="924059" y="3564761"/>
            <a:ext cx="3968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g380188b07dd_0_42"/>
          <p:cNvSpPr txBox="1"/>
          <p:nvPr/>
        </p:nvSpPr>
        <p:spPr>
          <a:xfrm>
            <a:off x="4996861" y="9443831"/>
            <a:ext cx="1689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g380188b07dd_0_42"/>
          <p:cNvSpPr txBox="1"/>
          <p:nvPr/>
        </p:nvSpPr>
        <p:spPr>
          <a:xfrm>
            <a:off x="924050" y="3564750"/>
            <a:ext cx="10695600" cy="46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3600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dirty="0" err="1">
                <a:solidFill>
                  <a:srgbClr val="163723"/>
                </a:solidFill>
              </a:rPr>
              <a:t>我們期望這次的專題能達到以下效益</a:t>
            </a:r>
            <a:r>
              <a:rPr lang="en-US" sz="3000" dirty="0">
                <a:solidFill>
                  <a:srgbClr val="163723"/>
                </a:solidFill>
              </a:rPr>
              <a:t>：</a:t>
            </a:r>
            <a:endParaRPr sz="3000" dirty="0">
              <a:solidFill>
                <a:srgbClr val="163723"/>
              </a:solidFill>
            </a:endParaRPr>
          </a:p>
          <a:p>
            <a:pPr marL="914400" lvl="0" indent="-4191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3723"/>
              </a:buClr>
              <a:buSzPts val="3000"/>
              <a:buFont typeface="DFKai-SB"/>
              <a:buChar char="●"/>
            </a:pPr>
            <a:r>
              <a:rPr lang="en-US" sz="3000" dirty="0">
                <a:solidFill>
                  <a:srgbClr val="163723"/>
                </a:solidFill>
              </a:rPr>
              <a:t>成功舉辦至少2場校園公開放映分享會</a:t>
            </a:r>
            <a:endParaRPr sz="3000" dirty="0">
              <a:solidFill>
                <a:srgbClr val="163723"/>
              </a:solidFill>
            </a:endParaRPr>
          </a:p>
          <a:p>
            <a:pPr marL="914400" lvl="0" indent="-4191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3723"/>
              </a:buClr>
              <a:buSzPts val="3000"/>
              <a:buFont typeface="DFKai-SB"/>
              <a:buChar char="●"/>
            </a:pPr>
            <a:r>
              <a:rPr lang="en-US" sz="3000" dirty="0">
                <a:solidFill>
                  <a:srgbClr val="163723"/>
                </a:solidFill>
              </a:rPr>
              <a:t>公播場次後辦理回饋問卷，有效填寫份數達50份以上</a:t>
            </a:r>
            <a:endParaRPr sz="3000" dirty="0">
              <a:solidFill>
                <a:srgbClr val="163723"/>
              </a:solidFill>
            </a:endParaRPr>
          </a:p>
          <a:p>
            <a:pPr marL="914400" lvl="0" indent="-4191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3723"/>
              </a:buClr>
              <a:buSzPts val="3000"/>
              <a:buFont typeface="DFKai-SB"/>
              <a:buChar char="●"/>
            </a:pPr>
            <a:r>
              <a:rPr lang="en-US" sz="3000" dirty="0">
                <a:solidFill>
                  <a:srgbClr val="163723"/>
                </a:solidFill>
              </a:rPr>
              <a:t>作品於YouTube上架後，目標達成10000次觀看數</a:t>
            </a:r>
            <a:endParaRPr sz="3000" dirty="0">
              <a:solidFill>
                <a:srgbClr val="163723"/>
              </a:solidFill>
            </a:endParaRPr>
          </a:p>
          <a:p>
            <a:pPr marL="0" lvl="0" indent="3600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dirty="0">
                <a:solidFill>
                  <a:srgbClr val="163723"/>
                </a:solidFill>
              </a:rPr>
              <a:t>透過這些具體指標的規劃與執行，我們期望不僅讓作品獲得實質曝光，更能藉由觀眾回饋與公共分享，推動社會對戰爭、流量文化與言論責任的深層對話。</a:t>
            </a:r>
            <a:endParaRPr sz="3000" b="1" dirty="0">
              <a:solidFill>
                <a:srgbClr val="16372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8" name="Google Shape;408;g380188b07dd_0_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19650" y="4928065"/>
            <a:ext cx="5982650" cy="451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B"/>
        </a:solidFill>
        <a:effectLst/>
      </p:bgPr>
    </p:bg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8" name="Google Shape;458;g380188b07dd_3_0"/>
          <p:cNvGrpSpPr/>
          <p:nvPr/>
        </p:nvGrpSpPr>
        <p:grpSpPr>
          <a:xfrm>
            <a:off x="-1" y="7501124"/>
            <a:ext cx="18288387" cy="2785897"/>
            <a:chOff x="0" y="-38100"/>
            <a:chExt cx="5599800" cy="912900"/>
          </a:xfrm>
        </p:grpSpPr>
        <p:sp>
          <p:nvSpPr>
            <p:cNvPr id="459" name="Google Shape;459;g380188b07dd_3_0"/>
            <p:cNvSpPr/>
            <p:nvPr/>
          </p:nvSpPr>
          <p:spPr>
            <a:xfrm>
              <a:off x="0" y="0"/>
              <a:ext cx="5599742" cy="874779"/>
            </a:xfrm>
            <a:custGeom>
              <a:avLst/>
              <a:gdLst/>
              <a:ahLst/>
              <a:cxnLst/>
              <a:rect l="l" t="t" r="r" b="b"/>
              <a:pathLst>
                <a:path w="5599742" h="874779" extrusionOk="0">
                  <a:moveTo>
                    <a:pt x="0" y="0"/>
                  </a:moveTo>
                  <a:lnTo>
                    <a:pt x="5599742" y="0"/>
                  </a:lnTo>
                  <a:lnTo>
                    <a:pt x="5599742" y="874779"/>
                  </a:lnTo>
                  <a:lnTo>
                    <a:pt x="0" y="874779"/>
                  </a:lnTo>
                  <a:close/>
                </a:path>
              </a:pathLst>
            </a:custGeom>
            <a:solidFill>
              <a:srgbClr val="27603D"/>
            </a:solidFill>
            <a:ln w="28575" cap="sq" cmpd="sng">
              <a:solidFill>
                <a:srgbClr val="27603D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60" name="Google Shape;460;g380188b07dd_3_0"/>
            <p:cNvSpPr txBox="1"/>
            <p:nvPr/>
          </p:nvSpPr>
          <p:spPr>
            <a:xfrm>
              <a:off x="0" y="-38100"/>
              <a:ext cx="5599800" cy="912900"/>
            </a:xfrm>
            <a:prstGeom prst="rect">
              <a:avLst/>
            </a:prstGeom>
            <a:noFill/>
            <a:ln w="9525" cap="flat" cmpd="sng">
              <a:solidFill>
                <a:srgbClr val="2760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1" name="Google Shape;461;g380188b07dd_3_0"/>
          <p:cNvGrpSpPr/>
          <p:nvPr/>
        </p:nvGrpSpPr>
        <p:grpSpPr>
          <a:xfrm>
            <a:off x="263086" y="723378"/>
            <a:ext cx="17692343" cy="9439800"/>
            <a:chOff x="0" y="-38100"/>
            <a:chExt cx="4659681" cy="2486186"/>
          </a:xfrm>
        </p:grpSpPr>
        <p:sp>
          <p:nvSpPr>
            <p:cNvPr id="462" name="Google Shape;462;g380188b07dd_3_0"/>
            <p:cNvSpPr/>
            <p:nvPr/>
          </p:nvSpPr>
          <p:spPr>
            <a:xfrm>
              <a:off x="0" y="0"/>
              <a:ext cx="4659681" cy="2448086"/>
            </a:xfrm>
            <a:custGeom>
              <a:avLst/>
              <a:gdLst/>
              <a:ahLst/>
              <a:cxnLst/>
              <a:rect l="l" t="t" r="r" b="b"/>
              <a:pathLst>
                <a:path w="4659681" h="2448086" extrusionOk="0">
                  <a:moveTo>
                    <a:pt x="26255" y="0"/>
                  </a:moveTo>
                  <a:lnTo>
                    <a:pt x="4633426" y="0"/>
                  </a:lnTo>
                  <a:cubicBezTo>
                    <a:pt x="4640389" y="0"/>
                    <a:pt x="4647067" y="2766"/>
                    <a:pt x="4651991" y="7690"/>
                  </a:cubicBezTo>
                  <a:cubicBezTo>
                    <a:pt x="4656915" y="12614"/>
                    <a:pt x="4659681" y="19292"/>
                    <a:pt x="4659681" y="26255"/>
                  </a:cubicBezTo>
                  <a:lnTo>
                    <a:pt x="4659681" y="2421830"/>
                  </a:lnTo>
                  <a:cubicBezTo>
                    <a:pt x="4659681" y="2436331"/>
                    <a:pt x="4647926" y="2448086"/>
                    <a:pt x="4633426" y="2448086"/>
                  </a:cubicBezTo>
                  <a:lnTo>
                    <a:pt x="26255" y="2448086"/>
                  </a:lnTo>
                  <a:cubicBezTo>
                    <a:pt x="19292" y="2448086"/>
                    <a:pt x="12614" y="2445320"/>
                    <a:pt x="7690" y="2440396"/>
                  </a:cubicBezTo>
                  <a:cubicBezTo>
                    <a:pt x="2766" y="2435472"/>
                    <a:pt x="0" y="2428794"/>
                    <a:pt x="0" y="2421830"/>
                  </a:cubicBezTo>
                  <a:lnTo>
                    <a:pt x="0" y="26255"/>
                  </a:lnTo>
                  <a:cubicBezTo>
                    <a:pt x="0" y="11755"/>
                    <a:pt x="11755" y="0"/>
                    <a:pt x="26255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g380188b07dd_3_0"/>
            <p:cNvSpPr txBox="1"/>
            <p:nvPr/>
          </p:nvSpPr>
          <p:spPr>
            <a:xfrm>
              <a:off x="0" y="-38100"/>
              <a:ext cx="4659600" cy="248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4" name="Google Shape;464;g380188b07dd_3_0"/>
          <p:cNvGrpSpPr/>
          <p:nvPr/>
        </p:nvGrpSpPr>
        <p:grpSpPr>
          <a:xfrm>
            <a:off x="3493019" y="-144662"/>
            <a:ext cx="11525110" cy="2159722"/>
            <a:chOff x="0" y="-38100"/>
            <a:chExt cx="3035400" cy="568812"/>
          </a:xfrm>
        </p:grpSpPr>
        <p:sp>
          <p:nvSpPr>
            <p:cNvPr id="465" name="Google Shape;465;g380188b07dd_3_0"/>
            <p:cNvSpPr/>
            <p:nvPr/>
          </p:nvSpPr>
          <p:spPr>
            <a:xfrm>
              <a:off x="0" y="0"/>
              <a:ext cx="3035309" cy="530712"/>
            </a:xfrm>
            <a:custGeom>
              <a:avLst/>
              <a:gdLst/>
              <a:ahLst/>
              <a:cxnLst/>
              <a:rect l="l" t="t" r="r" b="b"/>
              <a:pathLst>
                <a:path w="3035309" h="530712" extrusionOk="0">
                  <a:moveTo>
                    <a:pt x="40306" y="0"/>
                  </a:moveTo>
                  <a:lnTo>
                    <a:pt x="2995002" y="0"/>
                  </a:lnTo>
                  <a:cubicBezTo>
                    <a:pt x="3017263" y="0"/>
                    <a:pt x="3035309" y="18046"/>
                    <a:pt x="3035309" y="40306"/>
                  </a:cubicBezTo>
                  <a:lnTo>
                    <a:pt x="3035309" y="490406"/>
                  </a:lnTo>
                  <a:cubicBezTo>
                    <a:pt x="3035309" y="512667"/>
                    <a:pt x="3017263" y="530712"/>
                    <a:pt x="2995002" y="530712"/>
                  </a:cubicBezTo>
                  <a:lnTo>
                    <a:pt x="40306" y="530712"/>
                  </a:lnTo>
                  <a:cubicBezTo>
                    <a:pt x="18046" y="530712"/>
                    <a:pt x="0" y="512667"/>
                    <a:pt x="0" y="490406"/>
                  </a:cubicBezTo>
                  <a:lnTo>
                    <a:pt x="0" y="40306"/>
                  </a:lnTo>
                  <a:cubicBezTo>
                    <a:pt x="0" y="18046"/>
                    <a:pt x="18046" y="0"/>
                    <a:pt x="40306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g380188b07dd_3_0"/>
            <p:cNvSpPr txBox="1"/>
            <p:nvPr/>
          </p:nvSpPr>
          <p:spPr>
            <a:xfrm>
              <a:off x="0" y="-38100"/>
              <a:ext cx="3035400" cy="5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7" name="Google Shape;467;g380188b07dd_3_0"/>
          <p:cNvSpPr txBox="1"/>
          <p:nvPr/>
        </p:nvSpPr>
        <p:spPr>
          <a:xfrm>
            <a:off x="4515427" y="315199"/>
            <a:ext cx="9480300" cy="15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0" b="1">
                <a:solidFill>
                  <a:srgbClr val="27603D"/>
                </a:solidFill>
              </a:rPr>
              <a:t>心得</a:t>
            </a:r>
            <a:endParaRPr>
              <a:solidFill>
                <a:srgbClr val="27603D"/>
              </a:solidFill>
            </a:endParaRPr>
          </a:p>
        </p:txBody>
      </p:sp>
      <p:sp>
        <p:nvSpPr>
          <p:cNvPr id="468" name="Google Shape;468;g380188b07dd_3_0"/>
          <p:cNvSpPr txBox="1"/>
          <p:nvPr/>
        </p:nvSpPr>
        <p:spPr>
          <a:xfrm>
            <a:off x="1028700" y="2785740"/>
            <a:ext cx="6026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g380188b07dd_3_0"/>
          <p:cNvSpPr txBox="1"/>
          <p:nvPr/>
        </p:nvSpPr>
        <p:spPr>
          <a:xfrm>
            <a:off x="15298405" y="5584086"/>
            <a:ext cx="19302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g380188b07dd_3_0"/>
          <p:cNvSpPr txBox="1"/>
          <p:nvPr/>
        </p:nvSpPr>
        <p:spPr>
          <a:xfrm>
            <a:off x="14092004" y="9443831"/>
            <a:ext cx="3136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g380188b07dd_3_0"/>
          <p:cNvSpPr txBox="1"/>
          <p:nvPr/>
        </p:nvSpPr>
        <p:spPr>
          <a:xfrm>
            <a:off x="4996861" y="5599944"/>
            <a:ext cx="3293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g380188b07dd_3_0"/>
          <p:cNvSpPr txBox="1"/>
          <p:nvPr/>
        </p:nvSpPr>
        <p:spPr>
          <a:xfrm>
            <a:off x="924059" y="3564761"/>
            <a:ext cx="3968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g380188b07dd_3_0"/>
          <p:cNvSpPr txBox="1"/>
          <p:nvPr/>
        </p:nvSpPr>
        <p:spPr>
          <a:xfrm>
            <a:off x="2998250" y="3593738"/>
            <a:ext cx="54048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br>
              <a:rPr lang="en-US">
                <a:solidFill>
                  <a:schemeClr val="dk1"/>
                </a:solidFill>
              </a:rPr>
            </a:br>
            <a:endParaRPr>
              <a:solidFill>
                <a:srgbClr val="16372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g380188b07dd_3_0"/>
          <p:cNvSpPr txBox="1"/>
          <p:nvPr/>
        </p:nvSpPr>
        <p:spPr>
          <a:xfrm>
            <a:off x="2003974" y="2413067"/>
            <a:ext cx="14280051" cy="6457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br>
              <a:rPr lang="zh-TW" altLang="en-US" sz="3600" dirty="0"/>
            </a:br>
            <a:endParaRPr lang="zh-TW" altLang="en-US" sz="3600" dirty="0"/>
          </a:p>
          <a:p>
            <a:r>
              <a:rPr lang="zh-TW" altLang="en-US" sz="3600" dirty="0">
                <a:solidFill>
                  <a:srgbClr val="163723"/>
                </a:solidFill>
              </a:rPr>
              <a:t>這次四天的拍攝中，最大的挑戰是時間與資源的壓力。因為取景地點眾多，流程安排相當緊湊，加上突發狀況頻繁，我們必須不斷調整拍攝順序。雖然一開始大家都不太熟悉，但透過每天的檢討，我們逐漸找到更有效率的方式。</a:t>
            </a:r>
            <a:endParaRPr lang="en-US" altLang="zh-TW" sz="3600" dirty="0">
              <a:solidFill>
                <a:srgbClr val="163723"/>
              </a:solidFill>
            </a:endParaRPr>
          </a:p>
          <a:p>
            <a:endParaRPr lang="zh-TW" altLang="en-US" sz="3600" dirty="0">
              <a:solidFill>
                <a:srgbClr val="163723"/>
              </a:solidFill>
            </a:endParaRPr>
          </a:p>
          <a:p>
            <a:r>
              <a:rPr lang="zh-TW" altLang="en-US" sz="3600" dirty="0">
                <a:solidFill>
                  <a:srgbClr val="163723"/>
                </a:solidFill>
              </a:rPr>
              <a:t>過程中也遇到場地延誤與時間拖延等問題，但我們隨時與老師保持聯繫，確保進度能持續推進。最後，非常感謝老師、朋友和演員們的支持，讓我們順利拍攝。</a:t>
            </a: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2400" dirty="0">
              <a:solidFill>
                <a:srgbClr val="16372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8DB"/>
        </a:solidFill>
        <a:effectLst/>
      </p:bgPr>
    </p:bg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0" name="Google Shape;480;p17"/>
          <p:cNvGrpSpPr/>
          <p:nvPr/>
        </p:nvGrpSpPr>
        <p:grpSpPr>
          <a:xfrm>
            <a:off x="0" y="7543601"/>
            <a:ext cx="18288003" cy="2743399"/>
            <a:chOff x="0" y="-38100"/>
            <a:chExt cx="5599742" cy="912879"/>
          </a:xfrm>
        </p:grpSpPr>
        <p:sp>
          <p:nvSpPr>
            <p:cNvPr id="481" name="Google Shape;481;p17"/>
            <p:cNvSpPr/>
            <p:nvPr/>
          </p:nvSpPr>
          <p:spPr>
            <a:xfrm>
              <a:off x="0" y="0"/>
              <a:ext cx="5599742" cy="874779"/>
            </a:xfrm>
            <a:custGeom>
              <a:avLst/>
              <a:gdLst/>
              <a:ahLst/>
              <a:cxnLst/>
              <a:rect l="l" t="t" r="r" b="b"/>
              <a:pathLst>
                <a:path w="5599742" h="874779" extrusionOk="0">
                  <a:moveTo>
                    <a:pt x="0" y="0"/>
                  </a:moveTo>
                  <a:lnTo>
                    <a:pt x="5599742" y="0"/>
                  </a:lnTo>
                  <a:lnTo>
                    <a:pt x="5599742" y="874779"/>
                  </a:lnTo>
                  <a:lnTo>
                    <a:pt x="0" y="874779"/>
                  </a:lnTo>
                  <a:close/>
                </a:path>
              </a:pathLst>
            </a:custGeom>
            <a:solidFill>
              <a:srgbClr val="27603D"/>
            </a:solidFill>
            <a:ln w="28575" cap="sq" cmpd="sng">
              <a:solidFill>
                <a:srgbClr val="16372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82" name="Google Shape;482;p17"/>
            <p:cNvSpPr txBox="1"/>
            <p:nvPr/>
          </p:nvSpPr>
          <p:spPr>
            <a:xfrm>
              <a:off x="0" y="-38100"/>
              <a:ext cx="5599741" cy="9128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3" name="Google Shape;483;p17"/>
          <p:cNvSpPr/>
          <p:nvPr/>
        </p:nvSpPr>
        <p:spPr>
          <a:xfrm>
            <a:off x="12544041" y="1268797"/>
            <a:ext cx="5270805" cy="6992776"/>
          </a:xfrm>
          <a:custGeom>
            <a:avLst/>
            <a:gdLst/>
            <a:ahLst/>
            <a:cxnLst/>
            <a:rect l="l" t="t" r="r" b="b"/>
            <a:pathLst>
              <a:path w="5270805" h="6992776" extrusionOk="0">
                <a:moveTo>
                  <a:pt x="0" y="0"/>
                </a:moveTo>
                <a:lnTo>
                  <a:pt x="5270805" y="0"/>
                </a:lnTo>
                <a:lnTo>
                  <a:pt x="5270805" y="6992775"/>
                </a:lnTo>
                <a:lnTo>
                  <a:pt x="0" y="69927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484" name="Google Shape;484;p17"/>
          <p:cNvGrpSpPr/>
          <p:nvPr/>
        </p:nvGrpSpPr>
        <p:grpSpPr>
          <a:xfrm>
            <a:off x="1028700" y="7002103"/>
            <a:ext cx="7457889" cy="1259469"/>
            <a:chOff x="0" y="-38100"/>
            <a:chExt cx="1964218" cy="331712"/>
          </a:xfrm>
        </p:grpSpPr>
        <p:sp>
          <p:nvSpPr>
            <p:cNvPr id="485" name="Google Shape;485;p17"/>
            <p:cNvSpPr/>
            <p:nvPr/>
          </p:nvSpPr>
          <p:spPr>
            <a:xfrm>
              <a:off x="0" y="0"/>
              <a:ext cx="1964218" cy="293612"/>
            </a:xfrm>
            <a:custGeom>
              <a:avLst/>
              <a:gdLst/>
              <a:ahLst/>
              <a:cxnLst/>
              <a:rect l="l" t="t" r="r" b="b"/>
              <a:pathLst>
                <a:path w="1964218" h="293612" extrusionOk="0">
                  <a:moveTo>
                    <a:pt x="62285" y="0"/>
                  </a:moveTo>
                  <a:lnTo>
                    <a:pt x="1901932" y="0"/>
                  </a:lnTo>
                  <a:cubicBezTo>
                    <a:pt x="1918452" y="0"/>
                    <a:pt x="1934294" y="6562"/>
                    <a:pt x="1945975" y="18243"/>
                  </a:cubicBezTo>
                  <a:cubicBezTo>
                    <a:pt x="1957655" y="29924"/>
                    <a:pt x="1964218" y="45766"/>
                    <a:pt x="1964218" y="62285"/>
                  </a:cubicBezTo>
                  <a:lnTo>
                    <a:pt x="1964218" y="231327"/>
                  </a:lnTo>
                  <a:cubicBezTo>
                    <a:pt x="1964218" y="247846"/>
                    <a:pt x="1957655" y="263689"/>
                    <a:pt x="1945975" y="275369"/>
                  </a:cubicBezTo>
                  <a:cubicBezTo>
                    <a:pt x="1934294" y="287050"/>
                    <a:pt x="1918452" y="293612"/>
                    <a:pt x="1901932" y="293612"/>
                  </a:cubicBezTo>
                  <a:lnTo>
                    <a:pt x="62285" y="293612"/>
                  </a:lnTo>
                  <a:cubicBezTo>
                    <a:pt x="45766" y="293612"/>
                    <a:pt x="29924" y="287050"/>
                    <a:pt x="18243" y="275369"/>
                  </a:cubicBezTo>
                  <a:cubicBezTo>
                    <a:pt x="6562" y="263689"/>
                    <a:pt x="0" y="247846"/>
                    <a:pt x="0" y="231327"/>
                  </a:cubicBezTo>
                  <a:lnTo>
                    <a:pt x="0" y="62285"/>
                  </a:lnTo>
                  <a:cubicBezTo>
                    <a:pt x="0" y="45766"/>
                    <a:pt x="6562" y="29924"/>
                    <a:pt x="18243" y="18243"/>
                  </a:cubicBezTo>
                  <a:cubicBezTo>
                    <a:pt x="29924" y="6562"/>
                    <a:pt x="45766" y="0"/>
                    <a:pt x="62285" y="0"/>
                  </a:cubicBezTo>
                  <a:close/>
                </a:path>
              </a:pathLst>
            </a:custGeom>
            <a:solidFill>
              <a:srgbClr val="EFE8DB"/>
            </a:solidFill>
            <a:ln w="28575" cap="rnd" cmpd="sng">
              <a:solidFill>
                <a:srgbClr val="1637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17"/>
            <p:cNvSpPr txBox="1"/>
            <p:nvPr/>
          </p:nvSpPr>
          <p:spPr>
            <a:xfrm>
              <a:off x="0" y="-38100"/>
              <a:ext cx="1964218" cy="3317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7" name="Google Shape;487;p17"/>
          <p:cNvSpPr txBox="1"/>
          <p:nvPr/>
        </p:nvSpPr>
        <p:spPr>
          <a:xfrm>
            <a:off x="1028700" y="4022232"/>
            <a:ext cx="11833776" cy="1924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500" b="1">
                <a:solidFill>
                  <a:srgbClr val="163723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  <a:endParaRPr/>
          </a:p>
        </p:txBody>
      </p:sp>
      <p:sp>
        <p:nvSpPr>
          <p:cNvPr id="488" name="Google Shape;488;p17"/>
          <p:cNvSpPr txBox="1"/>
          <p:nvPr/>
        </p:nvSpPr>
        <p:spPr>
          <a:xfrm>
            <a:off x="1444329" y="7339476"/>
            <a:ext cx="66267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5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99">
                <a:solidFill>
                  <a:srgbClr val="163723"/>
                </a:solidFill>
              </a:rPr>
              <a:t>像素謊言工作室   敬上!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484</Words>
  <Application>Microsoft Office PowerPoint</Application>
  <PresentationFormat>自訂</PresentationFormat>
  <Paragraphs>125</Paragraphs>
  <Slides>22</Slides>
  <Notes>22</Notes>
  <HiddenSlides>0</HiddenSlides>
  <MMClips>1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26" baseType="lpstr">
      <vt:lpstr>DFKai-SB</vt:lpstr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cp:lastModifiedBy>Asia-H607</cp:lastModifiedBy>
  <cp:revision>11</cp:revision>
  <dcterms:created xsi:type="dcterms:W3CDTF">2006-08-16T00:00:00Z</dcterms:created>
  <dcterms:modified xsi:type="dcterms:W3CDTF">2025-09-19T02:42:01Z</dcterms:modified>
</cp:coreProperties>
</file>